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76"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Libre Franklin Medium" panose="00000600000000000000"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Open Sans Light" panose="020B0604020202020204" charset="0"/>
      <p:regular r:id="rId37"/>
      <p:bold r:id="rId38"/>
      <p:italic r:id="rId39"/>
      <p:boldItalic r:id="rId40"/>
    </p:embeddedFont>
    <p:embeddedFont>
      <p:font typeface="Open Sans SemiBold" panose="020B0604020202020204" charset="0"/>
      <p:regular r:id="rId41"/>
      <p:bold r:id="rId42"/>
      <p:italic r:id="rId43"/>
      <p:boldItalic r:id="rId44"/>
    </p:embeddedFont>
    <p:embeddedFont>
      <p:font typeface="Poppins" panose="020B0604020202020204" charset="0"/>
      <p:regular r:id="rId45"/>
      <p:bold r:id="rId46"/>
      <p:italic r:id="rId47"/>
      <p:boldItalic r:id="rId48"/>
    </p:embeddedFont>
    <p:embeddedFont>
      <p:font typeface="Rockwell" panose="02060603020205020403"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QJQFe5JtIvJZhPBv8pGDA6vTB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9BF2E-13D5-47DB-9DC8-8516B11455B1}" v="72" dt="2020-02-24T18:00:52.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customschemas.google.com/relationships/presentationmetadata" Target="metadata"/><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17.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endParaRPr/>
          </a:p>
        </p:txBody>
      </p:sp>
      <p:sp>
        <p:nvSpPr>
          <p:cNvPr id="632" name="Google Shape;63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What other things do you need from students: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Brag Sheet Counselors/Teachers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Anything from parents?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Test Scores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NCAA</a:t>
            </a:r>
            <a:endParaRPr/>
          </a:p>
          <a:p>
            <a:pPr marL="0" lvl="0" indent="0" algn="l" rtl="0">
              <a:spcBef>
                <a:spcPts val="0"/>
              </a:spcBef>
              <a:spcAft>
                <a:spcPts val="0"/>
              </a:spcAft>
              <a:buNone/>
            </a:pP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endParaRPr/>
          </a:p>
        </p:txBody>
      </p:sp>
      <p:sp>
        <p:nvSpPr>
          <p:cNvPr id="640" name="Google Shape;6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What other things do you need from students: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Brag Sheet Counselors/Teachers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Anything from parents?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Test Scores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NCAA</a:t>
            </a:r>
            <a:endParaRPr/>
          </a:p>
          <a:p>
            <a:pPr marL="0" lvl="0" indent="0" algn="l" rtl="0">
              <a:spcBef>
                <a:spcPts val="0"/>
              </a:spcBef>
              <a:spcAft>
                <a:spcPts val="0"/>
              </a:spcAft>
              <a:buNone/>
            </a:pP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endParaRPr/>
          </a:p>
        </p:txBody>
      </p:sp>
      <p:sp>
        <p:nvSpPr>
          <p:cNvPr id="432" name="Google Shape;4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1" name="Google Shape;491;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200"/>
              <a:buFont typeface="Arial"/>
              <a:buNone/>
            </a:pPr>
            <a:endParaRPr/>
          </a:p>
          <a:p>
            <a:pPr marL="457189" lvl="1" indent="0" algn="l" rtl="0">
              <a:spcBef>
                <a:spcPts val="0"/>
              </a:spcBef>
              <a:spcAft>
                <a:spcPts val="0"/>
              </a:spcAft>
              <a:buClr>
                <a:srgbClr val="000000"/>
              </a:buClr>
              <a:buSzPts val="1900"/>
              <a:buFont typeface="Courier New"/>
              <a:buNone/>
            </a:pPr>
            <a:endParaRPr/>
          </a:p>
          <a:p>
            <a:pPr marL="914377" lvl="2" indent="0" algn="l" rtl="0">
              <a:spcBef>
                <a:spcPts val="0"/>
              </a:spcBef>
              <a:spcAft>
                <a:spcPts val="0"/>
              </a:spcAft>
              <a:buClr>
                <a:srgbClr val="000000"/>
              </a:buClr>
              <a:buSzPts val="1900"/>
              <a:buFont typeface="Noto Sans Symbols"/>
              <a:buNone/>
            </a:pPr>
            <a:endParaRPr/>
          </a:p>
          <a:p>
            <a:pPr marL="1371566" lvl="3" indent="0" algn="l" rtl="0">
              <a:spcBef>
                <a:spcPts val="0"/>
              </a:spcBef>
              <a:spcAft>
                <a:spcPts val="0"/>
              </a:spcAft>
              <a:buClr>
                <a:srgbClr val="000000"/>
              </a:buClr>
              <a:buSzPts val="1900"/>
              <a:buFont typeface="Arial"/>
              <a:buNone/>
            </a:pPr>
            <a:endParaRPr/>
          </a:p>
          <a:p>
            <a:pPr marL="1828754" lvl="4" indent="0" algn="l" rtl="0">
              <a:spcBef>
                <a:spcPts val="0"/>
              </a:spcBef>
              <a:spcAft>
                <a:spcPts val="0"/>
              </a:spcAft>
              <a:buClr>
                <a:srgbClr val="000000"/>
              </a:buClr>
              <a:buSzPts val="1900"/>
              <a:buFont typeface="Courier New"/>
              <a:buNone/>
            </a:pPr>
            <a:endParaRPr/>
          </a:p>
          <a:p>
            <a:pPr marL="2285943" lvl="5" indent="0" algn="l" rtl="0">
              <a:spcBef>
                <a:spcPts val="0"/>
              </a:spcBef>
              <a:spcAft>
                <a:spcPts val="0"/>
              </a:spcAft>
              <a:buClr>
                <a:srgbClr val="000000"/>
              </a:buClr>
              <a:buSzPts val="1900"/>
              <a:buFont typeface="Noto Sans Symbols"/>
              <a:buNone/>
            </a:pPr>
            <a:endParaRPr/>
          </a:p>
          <a:p>
            <a:pPr marL="2743131" lvl="6" indent="0" algn="l" rtl="0">
              <a:spcBef>
                <a:spcPts val="0"/>
              </a:spcBef>
              <a:spcAft>
                <a:spcPts val="0"/>
              </a:spcAft>
              <a:buClr>
                <a:srgbClr val="000000"/>
              </a:buClr>
              <a:buSzPts val="1900"/>
              <a:buFont typeface="Arial"/>
              <a:buNone/>
            </a:pPr>
            <a:endParaRPr/>
          </a:p>
          <a:p>
            <a:pPr marL="3200320" lvl="7" indent="0" algn="l" rtl="0">
              <a:spcBef>
                <a:spcPts val="0"/>
              </a:spcBef>
              <a:spcAft>
                <a:spcPts val="0"/>
              </a:spcAft>
              <a:buClr>
                <a:srgbClr val="000000"/>
              </a:buClr>
              <a:buSzPts val="1900"/>
              <a:buFont typeface="Courier New"/>
              <a:buNone/>
            </a:pPr>
            <a:endParaRPr/>
          </a:p>
          <a:p>
            <a:pPr marL="3657509" lvl="8" indent="0" algn="l" rtl="0">
              <a:spcBef>
                <a:spcPts val="0"/>
              </a:spcBef>
              <a:spcAft>
                <a:spcPts val="0"/>
              </a:spcAft>
              <a:buClr>
                <a:srgbClr val="000000"/>
              </a:buClr>
              <a:buSzPts val="1900"/>
              <a:buFont typeface="Noto Sans Symbols"/>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22"/>
          <p:cNvSpPr/>
          <p:nvPr/>
        </p:nvSpPr>
        <p:spPr>
          <a:xfrm>
            <a:off x="0" y="-14112"/>
            <a:ext cx="12192000" cy="6872112"/>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Open Sans"/>
              <a:ea typeface="Open Sans"/>
              <a:cs typeface="Open Sans"/>
              <a:sym typeface="Open San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3200"/>
              <a:buFont typeface="Open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1"/>
          <p:cNvSpPr>
            <a:spLocks noGrp="1"/>
          </p:cNvSpPr>
          <p:nvPr>
            <p:ph type="pic" idx="2"/>
          </p:nvPr>
        </p:nvSpPr>
        <p:spPr>
          <a:xfrm>
            <a:off x="0"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 name="Google Shape;51;p31"/>
          <p:cNvSpPr>
            <a:spLocks noGrp="1"/>
          </p:cNvSpPr>
          <p:nvPr>
            <p:ph type="pic" idx="3"/>
          </p:nvPr>
        </p:nvSpPr>
        <p:spPr>
          <a:xfrm>
            <a:off x="1744133"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2" name="Google Shape;52;p31"/>
          <p:cNvSpPr>
            <a:spLocks noGrp="1"/>
          </p:cNvSpPr>
          <p:nvPr>
            <p:ph type="pic" idx="4"/>
          </p:nvPr>
        </p:nvSpPr>
        <p:spPr>
          <a:xfrm>
            <a:off x="3488267"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3" name="Google Shape;53;p31"/>
          <p:cNvSpPr>
            <a:spLocks noGrp="1"/>
          </p:cNvSpPr>
          <p:nvPr>
            <p:ph type="pic" idx="5"/>
          </p:nvPr>
        </p:nvSpPr>
        <p:spPr>
          <a:xfrm>
            <a:off x="5232400"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4" name="Google Shape;54;p31"/>
          <p:cNvSpPr>
            <a:spLocks noGrp="1"/>
          </p:cNvSpPr>
          <p:nvPr>
            <p:ph type="pic" idx="6"/>
          </p:nvPr>
        </p:nvSpPr>
        <p:spPr>
          <a:xfrm>
            <a:off x="6976533"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 name="Google Shape;55;p31"/>
          <p:cNvSpPr>
            <a:spLocks noGrp="1"/>
          </p:cNvSpPr>
          <p:nvPr>
            <p:ph type="pic" idx="7"/>
          </p:nvPr>
        </p:nvSpPr>
        <p:spPr>
          <a:xfrm>
            <a:off x="8720667"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6" name="Google Shape;56;p31"/>
          <p:cNvSpPr>
            <a:spLocks noGrp="1"/>
          </p:cNvSpPr>
          <p:nvPr>
            <p:ph type="pic" idx="8"/>
          </p:nvPr>
        </p:nvSpPr>
        <p:spPr>
          <a:xfrm>
            <a:off x="10464800"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7" name="Google Shape;57;p31"/>
          <p:cNvSpPr>
            <a:spLocks noGrp="1"/>
          </p:cNvSpPr>
          <p:nvPr>
            <p:ph type="pic" idx="9"/>
          </p:nvPr>
        </p:nvSpPr>
        <p:spPr>
          <a:xfrm>
            <a:off x="0"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8" name="Google Shape;58;p31"/>
          <p:cNvSpPr>
            <a:spLocks noGrp="1"/>
          </p:cNvSpPr>
          <p:nvPr>
            <p:ph type="pic" idx="13"/>
          </p:nvPr>
        </p:nvSpPr>
        <p:spPr>
          <a:xfrm>
            <a:off x="1744133"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 name="Google Shape;59;p31"/>
          <p:cNvSpPr>
            <a:spLocks noGrp="1"/>
          </p:cNvSpPr>
          <p:nvPr>
            <p:ph type="pic" idx="14"/>
          </p:nvPr>
        </p:nvSpPr>
        <p:spPr>
          <a:xfrm>
            <a:off x="3488267"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0" name="Google Shape;60;p31"/>
          <p:cNvSpPr>
            <a:spLocks noGrp="1"/>
          </p:cNvSpPr>
          <p:nvPr>
            <p:ph type="pic" idx="15"/>
          </p:nvPr>
        </p:nvSpPr>
        <p:spPr>
          <a:xfrm>
            <a:off x="5232400"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1" name="Google Shape;61;p31"/>
          <p:cNvSpPr>
            <a:spLocks noGrp="1"/>
          </p:cNvSpPr>
          <p:nvPr>
            <p:ph type="pic" idx="16"/>
          </p:nvPr>
        </p:nvSpPr>
        <p:spPr>
          <a:xfrm>
            <a:off x="6976533"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2" name="Google Shape;62;p31"/>
          <p:cNvSpPr>
            <a:spLocks noGrp="1"/>
          </p:cNvSpPr>
          <p:nvPr>
            <p:ph type="pic" idx="17"/>
          </p:nvPr>
        </p:nvSpPr>
        <p:spPr>
          <a:xfrm>
            <a:off x="8720667"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3" name="Google Shape;63;p31"/>
          <p:cNvSpPr>
            <a:spLocks noGrp="1"/>
          </p:cNvSpPr>
          <p:nvPr>
            <p:ph type="pic" idx="18"/>
          </p:nvPr>
        </p:nvSpPr>
        <p:spPr>
          <a:xfrm>
            <a:off x="10464800"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4" name="Google Shape;64;p3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65"/>
        <p:cNvGrpSpPr/>
        <p:nvPr/>
      </p:nvGrpSpPr>
      <p:grpSpPr>
        <a:xfrm>
          <a:off x="0" y="0"/>
          <a:ext cx="0" cy="0"/>
          <a:chOff x="0" y="0"/>
          <a:chExt cx="0" cy="0"/>
        </a:xfrm>
      </p:grpSpPr>
      <p:sp>
        <p:nvSpPr>
          <p:cNvPr id="66" name="Google Shape;66;p32"/>
          <p:cNvSpPr>
            <a:spLocks noGrp="1"/>
          </p:cNvSpPr>
          <p:nvPr>
            <p:ph type="pic" idx="2"/>
          </p:nvPr>
        </p:nvSpPr>
        <p:spPr>
          <a:xfrm>
            <a:off x="7924800" y="4343400"/>
            <a:ext cx="4267200" cy="2514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7" name="Google Shape;67;p32"/>
          <p:cNvSpPr>
            <a:spLocks noGrp="1"/>
          </p:cNvSpPr>
          <p:nvPr>
            <p:ph type="pic" idx="3"/>
          </p:nvPr>
        </p:nvSpPr>
        <p:spPr>
          <a:xfrm>
            <a:off x="6555" y="0"/>
            <a:ext cx="3962400" cy="3429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5994400" y="584200"/>
            <a:ext cx="5486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1E787A"/>
              </a:buClr>
              <a:buSzPts val="3500"/>
              <a:buFont typeface="Open Sans"/>
              <a:buNone/>
              <a:defRPr sz="3500" b="0"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a:off x="5994400" y="609600"/>
            <a:ext cx="54864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3"/>
          <p:cNvSpPr>
            <a:spLocks noGrp="1"/>
          </p:cNvSpPr>
          <p:nvPr>
            <p:ph type="pic" idx="2"/>
          </p:nvPr>
        </p:nvSpPr>
        <p:spPr>
          <a:xfrm>
            <a:off x="5179" y="34290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 name="Google Shape;72;p33"/>
          <p:cNvSpPr>
            <a:spLocks noGrp="1"/>
          </p:cNvSpPr>
          <p:nvPr>
            <p:ph type="pic" idx="3"/>
          </p:nvPr>
        </p:nvSpPr>
        <p:spPr>
          <a:xfrm>
            <a:off x="1749312" y="34290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3" name="Google Shape;73;p33"/>
          <p:cNvSpPr>
            <a:spLocks noGrp="1"/>
          </p:cNvSpPr>
          <p:nvPr>
            <p:ph type="pic" idx="4"/>
          </p:nvPr>
        </p:nvSpPr>
        <p:spPr>
          <a:xfrm>
            <a:off x="3493445" y="34290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4" name="Google Shape;74;p33"/>
          <p:cNvSpPr>
            <a:spLocks noGrp="1"/>
          </p:cNvSpPr>
          <p:nvPr>
            <p:ph type="pic" idx="5"/>
          </p:nvPr>
        </p:nvSpPr>
        <p:spPr>
          <a:xfrm>
            <a:off x="5179" y="51562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 name="Google Shape;75;p33"/>
          <p:cNvSpPr>
            <a:spLocks noGrp="1"/>
          </p:cNvSpPr>
          <p:nvPr>
            <p:ph type="pic" idx="6"/>
          </p:nvPr>
        </p:nvSpPr>
        <p:spPr>
          <a:xfrm>
            <a:off x="1749312" y="51562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6" name="Google Shape;76;p33"/>
          <p:cNvSpPr>
            <a:spLocks noGrp="1"/>
          </p:cNvSpPr>
          <p:nvPr>
            <p:ph type="pic" idx="7"/>
          </p:nvPr>
        </p:nvSpPr>
        <p:spPr>
          <a:xfrm>
            <a:off x="3493445" y="51562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7" name="Google Shape;77;p33"/>
          <p:cNvSpPr>
            <a:spLocks noGrp="1"/>
          </p:cNvSpPr>
          <p:nvPr>
            <p:ph type="pic" idx="8"/>
          </p:nvPr>
        </p:nvSpPr>
        <p:spPr>
          <a:xfrm>
            <a:off x="5179" y="-25400"/>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8" name="Google Shape;78;p33"/>
          <p:cNvSpPr>
            <a:spLocks noGrp="1"/>
          </p:cNvSpPr>
          <p:nvPr>
            <p:ph type="pic" idx="9"/>
          </p:nvPr>
        </p:nvSpPr>
        <p:spPr>
          <a:xfrm>
            <a:off x="1749312" y="-25400"/>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9" name="Google Shape;79;p33"/>
          <p:cNvSpPr>
            <a:spLocks noGrp="1"/>
          </p:cNvSpPr>
          <p:nvPr>
            <p:ph type="pic" idx="13"/>
          </p:nvPr>
        </p:nvSpPr>
        <p:spPr>
          <a:xfrm>
            <a:off x="3493445" y="-25400"/>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0" name="Google Shape;80;p33"/>
          <p:cNvSpPr>
            <a:spLocks noGrp="1"/>
          </p:cNvSpPr>
          <p:nvPr>
            <p:ph type="pic" idx="14"/>
          </p:nvPr>
        </p:nvSpPr>
        <p:spPr>
          <a:xfrm>
            <a:off x="5179" y="17018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1" name="Google Shape;81;p33"/>
          <p:cNvSpPr>
            <a:spLocks noGrp="1"/>
          </p:cNvSpPr>
          <p:nvPr>
            <p:ph type="pic" idx="15"/>
          </p:nvPr>
        </p:nvSpPr>
        <p:spPr>
          <a:xfrm>
            <a:off x="1749312" y="17018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2" name="Google Shape;82;p33"/>
          <p:cNvSpPr>
            <a:spLocks noGrp="1"/>
          </p:cNvSpPr>
          <p:nvPr>
            <p:ph type="pic" idx="16"/>
          </p:nvPr>
        </p:nvSpPr>
        <p:spPr>
          <a:xfrm>
            <a:off x="3493445" y="17018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83"/>
        <p:cNvGrpSpPr/>
        <p:nvPr/>
      </p:nvGrpSpPr>
      <p:grpSpPr>
        <a:xfrm>
          <a:off x="0" y="0"/>
          <a:ext cx="0" cy="0"/>
          <a:chOff x="0" y="0"/>
          <a:chExt cx="0" cy="0"/>
        </a:xfrm>
      </p:grpSpPr>
      <p:sp>
        <p:nvSpPr>
          <p:cNvPr id="84" name="Google Shape;84;p34"/>
          <p:cNvSpPr>
            <a:spLocks noGrp="1"/>
          </p:cNvSpPr>
          <p:nvPr>
            <p:ph type="pic" idx="2"/>
          </p:nvPr>
        </p:nvSpPr>
        <p:spPr>
          <a:xfrm>
            <a:off x="812800" y="34290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5" name="Google Shape;85;p34"/>
          <p:cNvSpPr>
            <a:spLocks noGrp="1"/>
          </p:cNvSpPr>
          <p:nvPr>
            <p:ph type="pic" idx="3"/>
          </p:nvPr>
        </p:nvSpPr>
        <p:spPr>
          <a:xfrm>
            <a:off x="2336800" y="34290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6" name="Google Shape;86;p34"/>
          <p:cNvSpPr>
            <a:spLocks noGrp="1"/>
          </p:cNvSpPr>
          <p:nvPr>
            <p:ph type="pic" idx="4"/>
          </p:nvPr>
        </p:nvSpPr>
        <p:spPr>
          <a:xfrm>
            <a:off x="3860800" y="34290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7" name="Google Shape;87;p34"/>
          <p:cNvSpPr>
            <a:spLocks noGrp="1"/>
          </p:cNvSpPr>
          <p:nvPr>
            <p:ph type="pic" idx="5"/>
          </p:nvPr>
        </p:nvSpPr>
        <p:spPr>
          <a:xfrm>
            <a:off x="812800" y="48514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8" name="Google Shape;88;p34"/>
          <p:cNvSpPr>
            <a:spLocks noGrp="1"/>
          </p:cNvSpPr>
          <p:nvPr>
            <p:ph type="pic" idx="6"/>
          </p:nvPr>
        </p:nvSpPr>
        <p:spPr>
          <a:xfrm>
            <a:off x="2336800" y="48514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9" name="Google Shape;89;p34"/>
          <p:cNvSpPr>
            <a:spLocks noGrp="1"/>
          </p:cNvSpPr>
          <p:nvPr>
            <p:ph type="pic" idx="7"/>
          </p:nvPr>
        </p:nvSpPr>
        <p:spPr>
          <a:xfrm>
            <a:off x="3860800" y="48514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0" name="Google Shape;90;p34"/>
          <p:cNvSpPr>
            <a:spLocks noGrp="1"/>
          </p:cNvSpPr>
          <p:nvPr>
            <p:ph type="pic" idx="8"/>
          </p:nvPr>
        </p:nvSpPr>
        <p:spPr>
          <a:xfrm>
            <a:off x="812800" y="2006601"/>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1" name="Google Shape;91;p34"/>
          <p:cNvSpPr>
            <a:spLocks noGrp="1"/>
          </p:cNvSpPr>
          <p:nvPr>
            <p:ph type="pic" idx="9"/>
          </p:nvPr>
        </p:nvSpPr>
        <p:spPr>
          <a:xfrm>
            <a:off x="2336800" y="2006601"/>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2" name="Google Shape;92;p34"/>
          <p:cNvSpPr>
            <a:spLocks noGrp="1"/>
          </p:cNvSpPr>
          <p:nvPr>
            <p:ph type="pic" idx="13"/>
          </p:nvPr>
        </p:nvSpPr>
        <p:spPr>
          <a:xfrm>
            <a:off x="3860800" y="20066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3" name="Google Shape;93;p34"/>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4"/>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5"/>
          <p:cNvSpPr>
            <a:spLocks noGrp="1"/>
          </p:cNvSpPr>
          <p:nvPr>
            <p:ph type="pic" idx="2"/>
          </p:nvPr>
        </p:nvSpPr>
        <p:spPr>
          <a:xfrm>
            <a:off x="0"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8" name="Google Shape;98;p35"/>
          <p:cNvSpPr>
            <a:spLocks noGrp="1"/>
          </p:cNvSpPr>
          <p:nvPr>
            <p:ph type="pic" idx="3"/>
          </p:nvPr>
        </p:nvSpPr>
        <p:spPr>
          <a:xfrm>
            <a:off x="3488267"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9" name="Google Shape;99;p35"/>
          <p:cNvSpPr>
            <a:spLocks noGrp="1"/>
          </p:cNvSpPr>
          <p:nvPr>
            <p:ph type="pic" idx="4"/>
          </p:nvPr>
        </p:nvSpPr>
        <p:spPr>
          <a:xfrm>
            <a:off x="6976533"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0" name="Google Shape;100;p35"/>
          <p:cNvSpPr>
            <a:spLocks noGrp="1"/>
          </p:cNvSpPr>
          <p:nvPr>
            <p:ph type="pic" idx="5"/>
          </p:nvPr>
        </p:nvSpPr>
        <p:spPr>
          <a:xfrm>
            <a:off x="10464800"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1" name="Google Shape;101;p35"/>
          <p:cNvSpPr>
            <a:spLocks noGrp="1"/>
          </p:cNvSpPr>
          <p:nvPr>
            <p:ph type="pic" idx="6"/>
          </p:nvPr>
        </p:nvSpPr>
        <p:spPr>
          <a:xfrm>
            <a:off x="1744133" y="39426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2" name="Google Shape;102;p35"/>
          <p:cNvSpPr>
            <a:spLocks noGrp="1"/>
          </p:cNvSpPr>
          <p:nvPr>
            <p:ph type="pic" idx="7"/>
          </p:nvPr>
        </p:nvSpPr>
        <p:spPr>
          <a:xfrm>
            <a:off x="5232400" y="39426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 name="Google Shape;103;p35"/>
          <p:cNvSpPr>
            <a:spLocks noGrp="1"/>
          </p:cNvSpPr>
          <p:nvPr>
            <p:ph type="pic" idx="8"/>
          </p:nvPr>
        </p:nvSpPr>
        <p:spPr>
          <a:xfrm>
            <a:off x="8720667" y="39426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4" name="Google Shape;104;p35"/>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105"/>
        <p:cNvGrpSpPr/>
        <p:nvPr/>
      </p:nvGrpSpPr>
      <p:grpSpPr>
        <a:xfrm>
          <a:off x="0" y="0"/>
          <a:ext cx="0" cy="0"/>
          <a:chOff x="0" y="0"/>
          <a:chExt cx="0" cy="0"/>
        </a:xfrm>
      </p:grpSpPr>
      <p:sp>
        <p:nvSpPr>
          <p:cNvPr id="106" name="Google Shape;106;p36"/>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6"/>
          <p:cNvSpPr>
            <a:spLocks noGrp="1"/>
          </p:cNvSpPr>
          <p:nvPr>
            <p:ph type="pic" idx="2"/>
          </p:nvPr>
        </p:nvSpPr>
        <p:spPr>
          <a:xfrm>
            <a:off x="2946401" y="21026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8" name="Google Shape;108;p36"/>
          <p:cNvSpPr>
            <a:spLocks noGrp="1"/>
          </p:cNvSpPr>
          <p:nvPr>
            <p:ph type="pic" idx="3"/>
          </p:nvPr>
        </p:nvSpPr>
        <p:spPr>
          <a:xfrm>
            <a:off x="7010401" y="2097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9" name="Google Shape;109;p36"/>
          <p:cNvSpPr>
            <a:spLocks noGrp="1"/>
          </p:cNvSpPr>
          <p:nvPr>
            <p:ph type="pic" idx="4"/>
          </p:nvPr>
        </p:nvSpPr>
        <p:spPr>
          <a:xfrm>
            <a:off x="914401" y="4033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0" name="Google Shape;110;p36"/>
          <p:cNvSpPr>
            <a:spLocks noGrp="1"/>
          </p:cNvSpPr>
          <p:nvPr>
            <p:ph type="pic" idx="5"/>
          </p:nvPr>
        </p:nvSpPr>
        <p:spPr>
          <a:xfrm>
            <a:off x="4978401" y="4033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1" name="Google Shape;111;p36"/>
          <p:cNvSpPr>
            <a:spLocks noGrp="1"/>
          </p:cNvSpPr>
          <p:nvPr>
            <p:ph type="pic" idx="6"/>
          </p:nvPr>
        </p:nvSpPr>
        <p:spPr>
          <a:xfrm>
            <a:off x="9042401" y="4033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2" name="Google Shape;112;p3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13"/>
        <p:cNvGrpSpPr/>
        <p:nvPr/>
      </p:nvGrpSpPr>
      <p:grpSpPr>
        <a:xfrm>
          <a:off x="0" y="0"/>
          <a:ext cx="0" cy="0"/>
          <a:chOff x="0" y="0"/>
          <a:chExt cx="0" cy="0"/>
        </a:xfrm>
      </p:grpSpPr>
      <p:sp>
        <p:nvSpPr>
          <p:cNvPr id="114" name="Google Shape;114;p37"/>
          <p:cNvSpPr>
            <a:spLocks noGrp="1"/>
          </p:cNvSpPr>
          <p:nvPr>
            <p:ph type="pic" idx="2"/>
          </p:nvPr>
        </p:nvSpPr>
        <p:spPr>
          <a:xfrm>
            <a:off x="3589867"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 name="Google Shape;115;p37"/>
          <p:cNvSpPr>
            <a:spLocks noGrp="1"/>
          </p:cNvSpPr>
          <p:nvPr>
            <p:ph type="pic" idx="3"/>
          </p:nvPr>
        </p:nvSpPr>
        <p:spPr>
          <a:xfrm>
            <a:off x="812800"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6" name="Google Shape;116;p37"/>
          <p:cNvSpPr>
            <a:spLocks noGrp="1"/>
          </p:cNvSpPr>
          <p:nvPr>
            <p:ph type="pic" idx="4"/>
          </p:nvPr>
        </p:nvSpPr>
        <p:spPr>
          <a:xfrm>
            <a:off x="6366933"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7" name="Google Shape;117;p37"/>
          <p:cNvSpPr>
            <a:spLocks noGrp="1"/>
          </p:cNvSpPr>
          <p:nvPr>
            <p:ph type="pic" idx="5"/>
          </p:nvPr>
        </p:nvSpPr>
        <p:spPr>
          <a:xfrm>
            <a:off x="9144000"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8" name="Google Shape;118;p37"/>
          <p:cNvSpPr>
            <a:spLocks noGrp="1"/>
          </p:cNvSpPr>
          <p:nvPr>
            <p:ph type="pic" idx="6"/>
          </p:nvPr>
        </p:nvSpPr>
        <p:spPr>
          <a:xfrm>
            <a:off x="35560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9" name="Google Shape;119;p37"/>
          <p:cNvSpPr>
            <a:spLocks noGrp="1"/>
          </p:cNvSpPr>
          <p:nvPr>
            <p:ph type="pic" idx="7"/>
          </p:nvPr>
        </p:nvSpPr>
        <p:spPr>
          <a:xfrm>
            <a:off x="8128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0" name="Google Shape;120;p37"/>
          <p:cNvSpPr>
            <a:spLocks noGrp="1"/>
          </p:cNvSpPr>
          <p:nvPr>
            <p:ph type="pic" idx="8"/>
          </p:nvPr>
        </p:nvSpPr>
        <p:spPr>
          <a:xfrm>
            <a:off x="64008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1" name="Google Shape;121;p37"/>
          <p:cNvSpPr>
            <a:spLocks noGrp="1"/>
          </p:cNvSpPr>
          <p:nvPr>
            <p:ph type="pic" idx="9"/>
          </p:nvPr>
        </p:nvSpPr>
        <p:spPr>
          <a:xfrm>
            <a:off x="91440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2" name="Google Shape;122;p3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124"/>
        <p:cNvGrpSpPr/>
        <p:nvPr/>
      </p:nvGrpSpPr>
      <p:grpSpPr>
        <a:xfrm>
          <a:off x="0" y="0"/>
          <a:ext cx="0" cy="0"/>
          <a:chOff x="0" y="0"/>
          <a:chExt cx="0" cy="0"/>
        </a:xfrm>
      </p:grpSpPr>
      <p:sp>
        <p:nvSpPr>
          <p:cNvPr id="125" name="Google Shape;125;p38"/>
          <p:cNvSpPr>
            <a:spLocks noGrp="1"/>
          </p:cNvSpPr>
          <p:nvPr>
            <p:ph type="pic" idx="2"/>
          </p:nvPr>
        </p:nvSpPr>
        <p:spPr>
          <a:xfrm>
            <a:off x="6299200" y="20970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6" name="Google Shape;126;p38"/>
          <p:cNvSpPr>
            <a:spLocks noGrp="1"/>
          </p:cNvSpPr>
          <p:nvPr>
            <p:ph type="pic" idx="3"/>
          </p:nvPr>
        </p:nvSpPr>
        <p:spPr>
          <a:xfrm>
            <a:off x="6299200" y="42362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7" name="Google Shape;127;p38"/>
          <p:cNvSpPr>
            <a:spLocks noGrp="1"/>
          </p:cNvSpPr>
          <p:nvPr>
            <p:ph type="pic" idx="4"/>
          </p:nvPr>
        </p:nvSpPr>
        <p:spPr>
          <a:xfrm>
            <a:off x="812800" y="20970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8" name="Google Shape;128;p38"/>
          <p:cNvSpPr>
            <a:spLocks noGrp="1"/>
          </p:cNvSpPr>
          <p:nvPr>
            <p:ph type="pic" idx="5"/>
          </p:nvPr>
        </p:nvSpPr>
        <p:spPr>
          <a:xfrm>
            <a:off x="812800" y="42362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9" name="Google Shape;129;p38"/>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8"/>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131"/>
        <p:cNvGrpSpPr/>
        <p:nvPr/>
      </p:nvGrpSpPr>
      <p:grpSpPr>
        <a:xfrm>
          <a:off x="0" y="0"/>
          <a:ext cx="0" cy="0"/>
          <a:chOff x="0" y="0"/>
          <a:chExt cx="0" cy="0"/>
        </a:xfrm>
      </p:grpSpPr>
      <p:sp>
        <p:nvSpPr>
          <p:cNvPr id="132" name="Google Shape;132;p39"/>
          <p:cNvSpPr>
            <a:spLocks noGrp="1"/>
          </p:cNvSpPr>
          <p:nvPr>
            <p:ph type="pic" idx="2"/>
          </p:nvPr>
        </p:nvSpPr>
        <p:spPr>
          <a:xfrm>
            <a:off x="6082671"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3" name="Google Shape;133;p39"/>
          <p:cNvSpPr>
            <a:spLocks noGrp="1"/>
          </p:cNvSpPr>
          <p:nvPr>
            <p:ph type="pic" idx="3"/>
          </p:nvPr>
        </p:nvSpPr>
        <p:spPr>
          <a:xfrm>
            <a:off x="9124004"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4" name="Google Shape;134;p39"/>
          <p:cNvSpPr>
            <a:spLocks noGrp="1"/>
          </p:cNvSpPr>
          <p:nvPr>
            <p:ph type="pic" idx="4"/>
          </p:nvPr>
        </p:nvSpPr>
        <p:spPr>
          <a:xfrm>
            <a:off x="0"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5" name="Google Shape;135;p39"/>
          <p:cNvSpPr>
            <a:spLocks noGrp="1"/>
          </p:cNvSpPr>
          <p:nvPr>
            <p:ph type="pic" idx="5"/>
          </p:nvPr>
        </p:nvSpPr>
        <p:spPr>
          <a:xfrm>
            <a:off x="3041336"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6" name="Google Shape;136;p3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9"/>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138"/>
        <p:cNvGrpSpPr/>
        <p:nvPr/>
      </p:nvGrpSpPr>
      <p:grpSpPr>
        <a:xfrm>
          <a:off x="0" y="0"/>
          <a:ext cx="0" cy="0"/>
          <a:chOff x="0" y="0"/>
          <a:chExt cx="0" cy="0"/>
        </a:xfrm>
      </p:grpSpPr>
      <p:sp>
        <p:nvSpPr>
          <p:cNvPr id="139" name="Google Shape;139;p40"/>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40"/>
          <p:cNvSpPr>
            <a:spLocks noGrp="1"/>
          </p:cNvSpPr>
          <p:nvPr>
            <p:ph type="pic" idx="2"/>
          </p:nvPr>
        </p:nvSpPr>
        <p:spPr>
          <a:xfrm>
            <a:off x="6096000" y="584200"/>
            <a:ext cx="2540000" cy="5689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1" name="Google Shape;141;p40"/>
          <p:cNvSpPr>
            <a:spLocks noGrp="1"/>
          </p:cNvSpPr>
          <p:nvPr>
            <p:ph type="pic" idx="3"/>
          </p:nvPr>
        </p:nvSpPr>
        <p:spPr>
          <a:xfrm>
            <a:off x="8737600" y="584200"/>
            <a:ext cx="2540000" cy="5689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2" name="Google Shape;142;p40"/>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3200"/>
              <a:buFont typeface="Open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
        <p:cNvGrpSpPr/>
        <p:nvPr/>
      </p:nvGrpSpPr>
      <p:grpSpPr>
        <a:xfrm>
          <a:off x="0" y="0"/>
          <a:ext cx="0" cy="0"/>
          <a:chOff x="0" y="0"/>
          <a:chExt cx="0" cy="0"/>
        </a:xfrm>
      </p:grpSpPr>
      <p:sp>
        <p:nvSpPr>
          <p:cNvPr id="17" name="Google Shape;17;p2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143"/>
        <p:cNvGrpSpPr/>
        <p:nvPr/>
      </p:nvGrpSpPr>
      <p:grpSpPr>
        <a:xfrm>
          <a:off x="0" y="0"/>
          <a:ext cx="0" cy="0"/>
          <a:chOff x="0" y="0"/>
          <a:chExt cx="0" cy="0"/>
        </a:xfrm>
      </p:grpSpPr>
      <p:sp>
        <p:nvSpPr>
          <p:cNvPr id="144" name="Google Shape;144;p41"/>
          <p:cNvSpPr>
            <a:spLocks noGrp="1"/>
          </p:cNvSpPr>
          <p:nvPr>
            <p:ph type="pic" idx="2"/>
          </p:nvPr>
        </p:nvSpPr>
        <p:spPr>
          <a:xfrm>
            <a:off x="4572000" y="1905000"/>
            <a:ext cx="3251200" cy="4470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5" name="Google Shape;145;p4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rgbClr val="080808"/>
              </a:buClr>
              <a:buSzPts val="1700"/>
              <a:buFont typeface="Open Sans SemiBold"/>
              <a:buNone/>
              <a:defRPr sz="1700" b="0">
                <a:solidFill>
                  <a:srgbClr val="080808"/>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147"/>
        <p:cNvGrpSpPr/>
        <p:nvPr/>
      </p:nvGrpSpPr>
      <p:grpSpPr>
        <a:xfrm>
          <a:off x="0" y="0"/>
          <a:ext cx="0" cy="0"/>
          <a:chOff x="0" y="0"/>
          <a:chExt cx="0" cy="0"/>
        </a:xfrm>
      </p:grpSpPr>
      <p:sp>
        <p:nvSpPr>
          <p:cNvPr id="148" name="Google Shape;148;p42"/>
          <p:cNvSpPr>
            <a:spLocks noGrp="1"/>
          </p:cNvSpPr>
          <p:nvPr>
            <p:ph type="pic" idx="2"/>
          </p:nvPr>
        </p:nvSpPr>
        <p:spPr>
          <a:xfrm>
            <a:off x="711203" y="2006600"/>
            <a:ext cx="3958701" cy="2109013"/>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9" name="Google Shape;149;p42"/>
          <p:cNvSpPr>
            <a:spLocks noGrp="1"/>
          </p:cNvSpPr>
          <p:nvPr>
            <p:ph type="pic" idx="3"/>
          </p:nvPr>
        </p:nvSpPr>
        <p:spPr>
          <a:xfrm>
            <a:off x="7213600" y="4241800"/>
            <a:ext cx="3958701" cy="2109013"/>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 name="Google Shape;150;p42"/>
          <p:cNvSpPr>
            <a:spLocks noGrp="1"/>
          </p:cNvSpPr>
          <p:nvPr>
            <p:ph type="pic" idx="4"/>
          </p:nvPr>
        </p:nvSpPr>
        <p:spPr>
          <a:xfrm>
            <a:off x="711202" y="4241800"/>
            <a:ext cx="1947471" cy="2109013"/>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1" name="Google Shape;151;p42"/>
          <p:cNvSpPr>
            <a:spLocks noGrp="1"/>
          </p:cNvSpPr>
          <p:nvPr>
            <p:ph type="pic" idx="5"/>
          </p:nvPr>
        </p:nvSpPr>
        <p:spPr>
          <a:xfrm>
            <a:off x="4775202" y="2006600"/>
            <a:ext cx="2337332" cy="4284656"/>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2" name="Google Shape;152;p42"/>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4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154"/>
        <p:cNvGrpSpPr/>
        <p:nvPr/>
      </p:nvGrpSpPr>
      <p:grpSpPr>
        <a:xfrm>
          <a:off x="0" y="0"/>
          <a:ext cx="0" cy="0"/>
          <a:chOff x="0" y="0"/>
          <a:chExt cx="0" cy="0"/>
        </a:xfrm>
      </p:grpSpPr>
      <p:sp>
        <p:nvSpPr>
          <p:cNvPr id="155" name="Google Shape;155;p4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3"/>
          <p:cNvSpPr>
            <a:spLocks noGrp="1"/>
          </p:cNvSpPr>
          <p:nvPr>
            <p:ph type="pic" idx="2"/>
          </p:nvPr>
        </p:nvSpPr>
        <p:spPr>
          <a:xfrm>
            <a:off x="7010400" y="20066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7" name="Google Shape;157;p43"/>
          <p:cNvSpPr>
            <a:spLocks noGrp="1"/>
          </p:cNvSpPr>
          <p:nvPr>
            <p:ph type="pic" idx="3"/>
          </p:nvPr>
        </p:nvSpPr>
        <p:spPr>
          <a:xfrm>
            <a:off x="8636000" y="20066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8" name="Google Shape;158;p43"/>
          <p:cNvSpPr>
            <a:spLocks noGrp="1"/>
          </p:cNvSpPr>
          <p:nvPr>
            <p:ph type="pic" idx="4"/>
          </p:nvPr>
        </p:nvSpPr>
        <p:spPr>
          <a:xfrm>
            <a:off x="6197600" y="32970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9" name="Google Shape;159;p43"/>
          <p:cNvSpPr>
            <a:spLocks noGrp="1"/>
          </p:cNvSpPr>
          <p:nvPr>
            <p:ph type="pic" idx="5"/>
          </p:nvPr>
        </p:nvSpPr>
        <p:spPr>
          <a:xfrm>
            <a:off x="7823200" y="32970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0" name="Google Shape;160;p43"/>
          <p:cNvSpPr>
            <a:spLocks noGrp="1"/>
          </p:cNvSpPr>
          <p:nvPr>
            <p:ph type="pic" idx="6"/>
          </p:nvPr>
        </p:nvSpPr>
        <p:spPr>
          <a:xfrm>
            <a:off x="9479200" y="33274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1" name="Google Shape;161;p43"/>
          <p:cNvSpPr>
            <a:spLocks noGrp="1"/>
          </p:cNvSpPr>
          <p:nvPr>
            <p:ph type="pic" idx="7"/>
          </p:nvPr>
        </p:nvSpPr>
        <p:spPr>
          <a:xfrm>
            <a:off x="7010400" y="46178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2" name="Google Shape;162;p43"/>
          <p:cNvSpPr>
            <a:spLocks noGrp="1"/>
          </p:cNvSpPr>
          <p:nvPr>
            <p:ph type="pic" idx="8"/>
          </p:nvPr>
        </p:nvSpPr>
        <p:spPr>
          <a:xfrm>
            <a:off x="8636000" y="46178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3" name="Google Shape;163;p4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64"/>
        <p:cNvGrpSpPr/>
        <p:nvPr/>
      </p:nvGrpSpPr>
      <p:grpSpPr>
        <a:xfrm>
          <a:off x="0" y="0"/>
          <a:ext cx="0" cy="0"/>
          <a:chOff x="0" y="0"/>
          <a:chExt cx="0" cy="0"/>
        </a:xfrm>
      </p:grpSpPr>
      <p:sp>
        <p:nvSpPr>
          <p:cNvPr id="165" name="Google Shape;165;p44"/>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4"/>
          <p:cNvSpPr>
            <a:spLocks noGrp="1"/>
          </p:cNvSpPr>
          <p:nvPr>
            <p:ph type="pic" idx="2"/>
          </p:nvPr>
        </p:nvSpPr>
        <p:spPr>
          <a:xfrm>
            <a:off x="71120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7" name="Google Shape;167;p44"/>
          <p:cNvSpPr>
            <a:spLocks noGrp="1"/>
          </p:cNvSpPr>
          <p:nvPr>
            <p:ph type="pic" idx="3"/>
          </p:nvPr>
        </p:nvSpPr>
        <p:spPr>
          <a:xfrm>
            <a:off x="22352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8" name="Google Shape;168;p44"/>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69"/>
        <p:cNvGrpSpPr/>
        <p:nvPr/>
      </p:nvGrpSpPr>
      <p:grpSpPr>
        <a:xfrm>
          <a:off x="0" y="0"/>
          <a:ext cx="0" cy="0"/>
          <a:chOff x="0" y="0"/>
          <a:chExt cx="0" cy="0"/>
        </a:xfrm>
      </p:grpSpPr>
      <p:sp>
        <p:nvSpPr>
          <p:cNvPr id="170" name="Google Shape;170;p45"/>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45"/>
          <p:cNvSpPr>
            <a:spLocks noGrp="1"/>
          </p:cNvSpPr>
          <p:nvPr>
            <p:ph type="pic" idx="2"/>
          </p:nvPr>
        </p:nvSpPr>
        <p:spPr>
          <a:xfrm>
            <a:off x="711200" y="1905000"/>
            <a:ext cx="2032000" cy="203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2" name="Google Shape;172;p45"/>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45"/>
          <p:cNvSpPr>
            <a:spLocks noGrp="1"/>
          </p:cNvSpPr>
          <p:nvPr>
            <p:ph type="pic" idx="3"/>
          </p:nvPr>
        </p:nvSpPr>
        <p:spPr>
          <a:xfrm>
            <a:off x="711200" y="4140200"/>
            <a:ext cx="2032000" cy="203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74"/>
        <p:cNvGrpSpPr/>
        <p:nvPr/>
      </p:nvGrpSpPr>
      <p:grpSpPr>
        <a:xfrm>
          <a:off x="0" y="0"/>
          <a:ext cx="0" cy="0"/>
          <a:chOff x="0" y="0"/>
          <a:chExt cx="0" cy="0"/>
        </a:xfrm>
      </p:grpSpPr>
      <p:sp>
        <p:nvSpPr>
          <p:cNvPr id="175" name="Google Shape;175;p46"/>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6"/>
          <p:cNvSpPr>
            <a:spLocks noGrp="1"/>
          </p:cNvSpPr>
          <p:nvPr>
            <p:ph type="pic" idx="2"/>
          </p:nvPr>
        </p:nvSpPr>
        <p:spPr>
          <a:xfrm>
            <a:off x="44196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7" name="Google Shape;177;p46"/>
          <p:cNvSpPr>
            <a:spLocks noGrp="1"/>
          </p:cNvSpPr>
          <p:nvPr>
            <p:ph type="pic" idx="3"/>
          </p:nvPr>
        </p:nvSpPr>
        <p:spPr>
          <a:xfrm>
            <a:off x="8128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8" name="Google Shape;178;p4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rgbClr val="080808"/>
              </a:buClr>
              <a:buSzPts val="1700"/>
              <a:buFont typeface="Open Sans SemiBold"/>
              <a:buNone/>
              <a:defRPr sz="1700" b="0">
                <a:solidFill>
                  <a:srgbClr val="080808"/>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46"/>
          <p:cNvSpPr>
            <a:spLocks noGrp="1"/>
          </p:cNvSpPr>
          <p:nvPr>
            <p:ph type="pic" idx="4"/>
          </p:nvPr>
        </p:nvSpPr>
        <p:spPr>
          <a:xfrm>
            <a:off x="80264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0"/>
        <p:cNvGrpSpPr/>
        <p:nvPr/>
      </p:nvGrpSpPr>
      <p:grpSpPr>
        <a:xfrm>
          <a:off x="0" y="0"/>
          <a:ext cx="0" cy="0"/>
          <a:chOff x="0" y="0"/>
          <a:chExt cx="0" cy="0"/>
        </a:xfrm>
      </p:grpSpPr>
      <p:sp>
        <p:nvSpPr>
          <p:cNvPr id="181" name="Google Shape;181;p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2" name="Google Shape;182;p47"/>
          <p:cNvSpPr txBox="1">
            <a:spLocks noGrp="1"/>
          </p:cNvSpPr>
          <p:nvPr>
            <p:ph type="ctrTitle"/>
          </p:nvPr>
        </p:nvSpPr>
        <p:spPr>
          <a:xfrm>
            <a:off x="914400" y="1498605"/>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91919"/>
              </a:buClr>
              <a:buSzPts val="3200"/>
              <a:buFont typeface="Open Sans"/>
              <a:buNone/>
              <a:defRPr>
                <a:solidFill>
                  <a:srgbClr val="19191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47"/>
          <p:cNvSpPr txBox="1">
            <a:spLocks noGrp="1"/>
          </p:cNvSpPr>
          <p:nvPr>
            <p:ph type="subTitle" idx="1"/>
          </p:nvPr>
        </p:nvSpPr>
        <p:spPr>
          <a:xfrm>
            <a:off x="1828800" y="3254380"/>
            <a:ext cx="8534400" cy="885825"/>
          </a:xfrm>
          <a:prstGeom prst="rect">
            <a:avLst/>
          </a:prstGeom>
          <a:noFill/>
          <a:ln>
            <a:noFill/>
          </a:ln>
        </p:spPr>
        <p:txBody>
          <a:bodyPr spcFirstLastPara="1" wrap="square" lIns="91425" tIns="45700" rIns="91425" bIns="45700" anchor="t" anchorCtr="0">
            <a:normAutofit/>
          </a:bodyPr>
          <a:lstStyle>
            <a:lvl1pPr lvl="0" algn="ctr">
              <a:spcBef>
                <a:spcPts val="380"/>
              </a:spcBef>
              <a:spcAft>
                <a:spcPts val="0"/>
              </a:spcAft>
              <a:buClr>
                <a:srgbClr val="17375E"/>
              </a:buClr>
              <a:buSzPts val="1900"/>
              <a:buNone/>
              <a:defRPr>
                <a:solidFill>
                  <a:srgbClr val="17375E"/>
                </a:solidFill>
              </a:defRPr>
            </a:lvl1pPr>
            <a:lvl2pPr lvl="1" algn="ctr">
              <a:spcBef>
                <a:spcPts val="340"/>
              </a:spcBef>
              <a:spcAft>
                <a:spcPts val="0"/>
              </a:spcAft>
              <a:buClr>
                <a:srgbClr val="888888"/>
              </a:buClr>
              <a:buSzPts val="1700"/>
              <a:buNone/>
              <a:defRPr>
                <a:solidFill>
                  <a:srgbClr val="888888"/>
                </a:solidFill>
              </a:defRPr>
            </a:lvl2pPr>
            <a:lvl3pPr lvl="2" algn="ctr">
              <a:spcBef>
                <a:spcPts val="340"/>
              </a:spcBef>
              <a:spcAft>
                <a:spcPts val="0"/>
              </a:spcAft>
              <a:buClr>
                <a:srgbClr val="888888"/>
              </a:buClr>
              <a:buSzPts val="17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4"/>
        <p:cNvGrpSpPr/>
        <p:nvPr/>
      </p:nvGrpSpPr>
      <p:grpSpPr>
        <a:xfrm>
          <a:off x="0" y="0"/>
          <a:ext cx="0" cy="0"/>
          <a:chOff x="0" y="0"/>
          <a:chExt cx="0" cy="0"/>
        </a:xfrm>
      </p:grpSpPr>
      <p:sp>
        <p:nvSpPr>
          <p:cNvPr id="185" name="Google Shape;185;p48"/>
          <p:cNvSpPr>
            <a:spLocks noGrp="1"/>
          </p:cNvSpPr>
          <p:nvPr>
            <p:ph type="pic" idx="2"/>
          </p:nvPr>
        </p:nvSpPr>
        <p:spPr>
          <a:xfrm>
            <a:off x="0" y="2006602"/>
            <a:ext cx="4572000" cy="4110567"/>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6" name="Google Shape;186;p48"/>
          <p:cNvSpPr txBox="1">
            <a:spLocks noGrp="1"/>
          </p:cNvSpPr>
          <p:nvPr>
            <p:ph type="body" idx="1"/>
          </p:nvPr>
        </p:nvSpPr>
        <p:spPr>
          <a:xfrm>
            <a:off x="4978400" y="2728381"/>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48"/>
          <p:cNvSpPr txBox="1">
            <a:spLocks noGrp="1"/>
          </p:cNvSpPr>
          <p:nvPr>
            <p:ph type="body" idx="3"/>
          </p:nvPr>
        </p:nvSpPr>
        <p:spPr>
          <a:xfrm>
            <a:off x="8542868" y="2717797"/>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48"/>
          <p:cNvSpPr txBox="1">
            <a:spLocks noGrp="1"/>
          </p:cNvSpPr>
          <p:nvPr>
            <p:ph type="body" idx="4"/>
          </p:nvPr>
        </p:nvSpPr>
        <p:spPr>
          <a:xfrm>
            <a:off x="4982635" y="4845235"/>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48"/>
          <p:cNvSpPr txBox="1">
            <a:spLocks noGrp="1"/>
          </p:cNvSpPr>
          <p:nvPr>
            <p:ph type="body" idx="5"/>
          </p:nvPr>
        </p:nvSpPr>
        <p:spPr>
          <a:xfrm>
            <a:off x="8547100" y="4834651"/>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48"/>
          <p:cNvSpPr txBox="1">
            <a:spLocks noGrp="1"/>
          </p:cNvSpPr>
          <p:nvPr>
            <p:ph type="body" idx="6"/>
          </p:nvPr>
        </p:nvSpPr>
        <p:spPr>
          <a:xfrm>
            <a:off x="5486400" y="2230966"/>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48"/>
          <p:cNvSpPr txBox="1">
            <a:spLocks noGrp="1"/>
          </p:cNvSpPr>
          <p:nvPr>
            <p:ph type="body" idx="7"/>
          </p:nvPr>
        </p:nvSpPr>
        <p:spPr>
          <a:xfrm>
            <a:off x="9042400" y="2230966"/>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48"/>
          <p:cNvSpPr txBox="1">
            <a:spLocks noGrp="1"/>
          </p:cNvSpPr>
          <p:nvPr>
            <p:ph type="body" idx="8"/>
          </p:nvPr>
        </p:nvSpPr>
        <p:spPr>
          <a:xfrm>
            <a:off x="5486400" y="4343402"/>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48"/>
          <p:cNvSpPr txBox="1">
            <a:spLocks noGrp="1"/>
          </p:cNvSpPr>
          <p:nvPr>
            <p:ph type="body" idx="9"/>
          </p:nvPr>
        </p:nvSpPr>
        <p:spPr>
          <a:xfrm>
            <a:off x="9042400" y="4343402"/>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48"/>
          <p:cNvSpPr txBox="1">
            <a:spLocks noGrp="1"/>
          </p:cNvSpPr>
          <p:nvPr>
            <p:ph type="body" idx="13"/>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48"/>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6"/>
        <p:cNvGrpSpPr/>
        <p:nvPr/>
      </p:nvGrpSpPr>
      <p:grpSpPr>
        <a:xfrm>
          <a:off x="0" y="0"/>
          <a:ext cx="0" cy="0"/>
          <a:chOff x="0" y="0"/>
          <a:chExt cx="0" cy="0"/>
        </a:xfrm>
      </p:grpSpPr>
      <p:sp>
        <p:nvSpPr>
          <p:cNvPr id="197" name="Google Shape;197;p49"/>
          <p:cNvSpPr>
            <a:spLocks noGrp="1"/>
          </p:cNvSpPr>
          <p:nvPr>
            <p:ph type="pic" idx="2"/>
          </p:nvPr>
        </p:nvSpPr>
        <p:spPr>
          <a:xfrm>
            <a:off x="0" y="2006603"/>
            <a:ext cx="12192000" cy="1583999"/>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8" name="Google Shape;198;p49"/>
          <p:cNvSpPr>
            <a:spLocks noGrp="1"/>
          </p:cNvSpPr>
          <p:nvPr>
            <p:ph type="pic" idx="3"/>
          </p:nvPr>
        </p:nvSpPr>
        <p:spPr>
          <a:xfrm>
            <a:off x="0" y="3640303"/>
            <a:ext cx="12192000" cy="1583999"/>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9" name="Google Shape;199;p49"/>
          <p:cNvSpPr>
            <a:spLocks noGrp="1"/>
          </p:cNvSpPr>
          <p:nvPr>
            <p:ph type="pic" idx="4"/>
          </p:nvPr>
        </p:nvSpPr>
        <p:spPr>
          <a:xfrm>
            <a:off x="0" y="5274003"/>
            <a:ext cx="12192000" cy="1583999"/>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0" name="Google Shape;200;p49"/>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4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2"/>
        <p:cNvGrpSpPr/>
        <p:nvPr/>
      </p:nvGrpSpPr>
      <p:grpSpPr>
        <a:xfrm>
          <a:off x="0" y="0"/>
          <a:ext cx="0" cy="0"/>
          <a:chOff x="0" y="0"/>
          <a:chExt cx="0" cy="0"/>
        </a:xfrm>
      </p:grpSpPr>
      <p:sp>
        <p:nvSpPr>
          <p:cNvPr id="203" name="Google Shape;203;p50"/>
          <p:cNvSpPr>
            <a:spLocks noGrp="1"/>
          </p:cNvSpPr>
          <p:nvPr>
            <p:ph type="pic" idx="2"/>
          </p:nvPr>
        </p:nvSpPr>
        <p:spPr>
          <a:xfrm>
            <a:off x="6096000" y="2413000"/>
            <a:ext cx="2844800" cy="44704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4" name="Google Shape;204;p50"/>
          <p:cNvSpPr>
            <a:spLocks noGrp="1"/>
          </p:cNvSpPr>
          <p:nvPr>
            <p:ph type="pic" idx="3"/>
          </p:nvPr>
        </p:nvSpPr>
        <p:spPr>
          <a:xfrm>
            <a:off x="0" y="2413000"/>
            <a:ext cx="2844800" cy="44704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5" name="Google Shape;205;p50"/>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50"/>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621" y="-24387"/>
            <a:ext cx="12192000" cy="4875787"/>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17375E"/>
              </a:buClr>
              <a:buSzPts val="1900"/>
              <a:buFont typeface="Arial"/>
              <a:buChar char="•"/>
              <a:defRPr sz="19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07"/>
        <p:cNvGrpSpPr/>
        <p:nvPr/>
      </p:nvGrpSpPr>
      <p:grpSpPr>
        <a:xfrm>
          <a:off x="0" y="0"/>
          <a:ext cx="0" cy="0"/>
          <a:chOff x="0" y="0"/>
          <a:chExt cx="0" cy="0"/>
        </a:xfrm>
      </p:grpSpPr>
      <p:sp>
        <p:nvSpPr>
          <p:cNvPr id="208" name="Google Shape;208;p51"/>
          <p:cNvSpPr>
            <a:spLocks noGrp="1"/>
          </p:cNvSpPr>
          <p:nvPr>
            <p:ph type="pic" idx="2"/>
          </p:nvPr>
        </p:nvSpPr>
        <p:spPr>
          <a:xfrm>
            <a:off x="62992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9" name="Google Shape;209;p51"/>
          <p:cNvSpPr>
            <a:spLocks noGrp="1"/>
          </p:cNvSpPr>
          <p:nvPr>
            <p:ph type="pic" idx="3"/>
          </p:nvPr>
        </p:nvSpPr>
        <p:spPr>
          <a:xfrm>
            <a:off x="9144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10" name="Google Shape;210;p5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5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12"/>
        <p:cNvGrpSpPr/>
        <p:nvPr/>
      </p:nvGrpSpPr>
      <p:grpSpPr>
        <a:xfrm>
          <a:off x="0" y="0"/>
          <a:ext cx="0" cy="0"/>
          <a:chOff x="0" y="0"/>
          <a:chExt cx="0" cy="0"/>
        </a:xfrm>
      </p:grpSpPr>
      <p:sp>
        <p:nvSpPr>
          <p:cNvPr id="213" name="Google Shape;213;p52"/>
          <p:cNvSpPr>
            <a:spLocks noGrp="1"/>
          </p:cNvSpPr>
          <p:nvPr>
            <p:ph type="pic" idx="2"/>
          </p:nvPr>
        </p:nvSpPr>
        <p:spPr>
          <a:xfrm>
            <a:off x="812800" y="2209800"/>
            <a:ext cx="33528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14" name="Google Shape;214;p52"/>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5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52"/>
          <p:cNvSpPr>
            <a:spLocks noGrp="1"/>
          </p:cNvSpPr>
          <p:nvPr>
            <p:ph type="pic" idx="3"/>
          </p:nvPr>
        </p:nvSpPr>
        <p:spPr>
          <a:xfrm>
            <a:off x="4470400" y="2209800"/>
            <a:ext cx="33528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17" name="Google Shape;217;p52"/>
          <p:cNvSpPr>
            <a:spLocks noGrp="1"/>
          </p:cNvSpPr>
          <p:nvPr>
            <p:ph type="pic" idx="4"/>
          </p:nvPr>
        </p:nvSpPr>
        <p:spPr>
          <a:xfrm>
            <a:off x="8128000" y="2209800"/>
            <a:ext cx="33528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18"/>
        <p:cNvGrpSpPr/>
        <p:nvPr/>
      </p:nvGrpSpPr>
      <p:grpSpPr>
        <a:xfrm>
          <a:off x="0" y="0"/>
          <a:ext cx="0" cy="0"/>
          <a:chOff x="0" y="0"/>
          <a:chExt cx="0" cy="0"/>
        </a:xfrm>
      </p:grpSpPr>
      <p:sp>
        <p:nvSpPr>
          <p:cNvPr id="219" name="Google Shape;219;p53"/>
          <p:cNvSpPr txBox="1">
            <a:spLocks noGrp="1"/>
          </p:cNvSpPr>
          <p:nvPr>
            <p:ph type="body" idx="1"/>
          </p:nvPr>
        </p:nvSpPr>
        <p:spPr>
          <a:xfrm>
            <a:off x="6096002" y="2281704"/>
            <a:ext cx="3892932" cy="406400"/>
          </a:xfrm>
          <a:prstGeom prst="rect">
            <a:avLst/>
          </a:prstGeom>
          <a:noFill/>
          <a:ln>
            <a:noFill/>
          </a:ln>
        </p:spPr>
        <p:txBody>
          <a:bodyPr spcFirstLastPara="1" wrap="square" lIns="91425" tIns="45700" rIns="91425" bIns="45700" anchor="ctr" anchorCtr="0">
            <a:noAutofit/>
          </a:bodyPr>
          <a:lstStyle>
            <a:lvl1pPr marL="457200" lvl="0" indent="-228600" algn="l">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53"/>
          <p:cNvSpPr txBox="1">
            <a:spLocks noGrp="1"/>
          </p:cNvSpPr>
          <p:nvPr>
            <p:ph type="body" idx="2"/>
          </p:nvPr>
        </p:nvSpPr>
        <p:spPr>
          <a:xfrm>
            <a:off x="5428560" y="2870200"/>
            <a:ext cx="5442641" cy="1168400"/>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53"/>
          <p:cNvSpPr>
            <a:spLocks noGrp="1"/>
          </p:cNvSpPr>
          <p:nvPr>
            <p:ph type="pic" idx="3"/>
          </p:nvPr>
        </p:nvSpPr>
        <p:spPr>
          <a:xfrm>
            <a:off x="1117600" y="2108200"/>
            <a:ext cx="3454400" cy="3454400"/>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22" name="Google Shape;222;p53"/>
          <p:cNvSpPr txBox="1">
            <a:spLocks noGrp="1"/>
          </p:cNvSpPr>
          <p:nvPr>
            <p:ph type="body" idx="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5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224"/>
        <p:cNvGrpSpPr/>
        <p:nvPr/>
      </p:nvGrpSpPr>
      <p:grpSpPr>
        <a:xfrm>
          <a:off x="0" y="0"/>
          <a:ext cx="0" cy="0"/>
          <a:chOff x="0" y="0"/>
          <a:chExt cx="0" cy="0"/>
        </a:xfrm>
      </p:grpSpPr>
      <p:sp>
        <p:nvSpPr>
          <p:cNvPr id="225" name="Google Shape;225;p54"/>
          <p:cNvSpPr txBox="1">
            <a:spLocks noGrp="1"/>
          </p:cNvSpPr>
          <p:nvPr>
            <p:ph type="body" idx="1"/>
          </p:nvPr>
        </p:nvSpPr>
        <p:spPr>
          <a:xfrm>
            <a:off x="812800" y="2006603"/>
            <a:ext cx="10668000" cy="4063999"/>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rgbClr val="848484"/>
              </a:buClr>
              <a:buSzPts val="1600"/>
              <a:buChar char="•"/>
              <a:defRPr sz="1600">
                <a:solidFill>
                  <a:srgbClr val="848484"/>
                </a:solidFill>
              </a:defRPr>
            </a:lvl1pPr>
            <a:lvl2pPr marL="914400" lvl="1" indent="-323850" algn="l">
              <a:spcBef>
                <a:spcPts val="300"/>
              </a:spcBef>
              <a:spcAft>
                <a:spcPts val="0"/>
              </a:spcAft>
              <a:buClr>
                <a:srgbClr val="848484"/>
              </a:buClr>
              <a:buSzPts val="1500"/>
              <a:buChar char="–"/>
              <a:defRPr sz="1500">
                <a:solidFill>
                  <a:srgbClr val="848484"/>
                </a:solidFill>
              </a:defRPr>
            </a:lvl2pPr>
            <a:lvl3pPr marL="1371600" lvl="2" indent="-323850" algn="l">
              <a:spcBef>
                <a:spcPts val="300"/>
              </a:spcBef>
              <a:spcAft>
                <a:spcPts val="0"/>
              </a:spcAft>
              <a:buClr>
                <a:srgbClr val="848484"/>
              </a:buClr>
              <a:buSzPts val="1500"/>
              <a:buChar char="•"/>
              <a:defRPr sz="1500">
                <a:solidFill>
                  <a:srgbClr val="848484"/>
                </a:solidFill>
              </a:defRPr>
            </a:lvl3pPr>
            <a:lvl4pPr marL="1828800" lvl="3" indent="-311150" algn="l">
              <a:spcBef>
                <a:spcPts val="260"/>
              </a:spcBef>
              <a:spcAft>
                <a:spcPts val="0"/>
              </a:spcAft>
              <a:buClr>
                <a:srgbClr val="848484"/>
              </a:buClr>
              <a:buSzPts val="1300"/>
              <a:buChar char="–"/>
              <a:defRPr sz="1300">
                <a:solidFill>
                  <a:srgbClr val="848484"/>
                </a:solidFill>
              </a:defRPr>
            </a:lvl4pPr>
            <a:lvl5pPr marL="2286000" lvl="4" indent="-311150" algn="l">
              <a:spcBef>
                <a:spcPts val="260"/>
              </a:spcBef>
              <a:spcAft>
                <a:spcPts val="0"/>
              </a:spcAft>
              <a:buClr>
                <a:srgbClr val="848484"/>
              </a:buClr>
              <a:buSzPts val="1300"/>
              <a:buChar char="»"/>
              <a:defRPr sz="1300">
                <a:solidFill>
                  <a:srgbClr val="8484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6" name="Google Shape;226;p54"/>
          <p:cNvSpPr txBox="1">
            <a:spLocks noGrp="1"/>
          </p:cNvSpPr>
          <p:nvPr>
            <p:ph type="body" idx="2"/>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54"/>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228"/>
        <p:cNvGrpSpPr/>
        <p:nvPr/>
      </p:nvGrpSpPr>
      <p:grpSpPr>
        <a:xfrm>
          <a:off x="0" y="0"/>
          <a:ext cx="0" cy="0"/>
          <a:chOff x="0" y="0"/>
          <a:chExt cx="0" cy="0"/>
        </a:xfrm>
      </p:grpSpPr>
      <p:sp>
        <p:nvSpPr>
          <p:cNvPr id="229" name="Google Shape;229;p55"/>
          <p:cNvSpPr txBox="1">
            <a:spLocks noGrp="1"/>
          </p:cNvSpPr>
          <p:nvPr>
            <p:ph type="body" idx="1"/>
          </p:nvPr>
        </p:nvSpPr>
        <p:spPr>
          <a:xfrm>
            <a:off x="812800" y="2844800"/>
            <a:ext cx="3149600" cy="3022600"/>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Clr>
                <a:srgbClr val="848484"/>
              </a:buClr>
              <a:buSzPts val="1200"/>
              <a:buNone/>
              <a:defRPr sz="12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55"/>
          <p:cNvSpPr txBox="1">
            <a:spLocks noGrp="1"/>
          </p:cNvSpPr>
          <p:nvPr>
            <p:ph type="body" idx="2"/>
          </p:nvPr>
        </p:nvSpPr>
        <p:spPr>
          <a:xfrm>
            <a:off x="4572000" y="2844800"/>
            <a:ext cx="3149600" cy="3022600"/>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Clr>
                <a:srgbClr val="848484"/>
              </a:buClr>
              <a:buSzPts val="1200"/>
              <a:buNone/>
              <a:defRPr sz="12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55"/>
          <p:cNvSpPr txBox="1">
            <a:spLocks noGrp="1"/>
          </p:cNvSpPr>
          <p:nvPr>
            <p:ph type="body" idx="3"/>
          </p:nvPr>
        </p:nvSpPr>
        <p:spPr>
          <a:xfrm>
            <a:off x="8432800" y="2844800"/>
            <a:ext cx="3149600" cy="3022600"/>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Clr>
                <a:srgbClr val="848484"/>
              </a:buClr>
              <a:buSzPts val="1200"/>
              <a:buNone/>
              <a:defRPr sz="12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55"/>
          <p:cNvSpPr txBox="1">
            <a:spLocks noGrp="1"/>
          </p:cNvSpPr>
          <p:nvPr>
            <p:ph type="body" idx="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3" name="Google Shape;233;p5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4"/>
        <p:cNvGrpSpPr/>
        <p:nvPr/>
      </p:nvGrpSpPr>
      <p:grpSpPr>
        <a:xfrm>
          <a:off x="0" y="0"/>
          <a:ext cx="0" cy="0"/>
          <a:chOff x="0" y="0"/>
          <a:chExt cx="0" cy="0"/>
        </a:xfrm>
      </p:grpSpPr>
      <p:sp>
        <p:nvSpPr>
          <p:cNvPr id="235" name="Google Shape;235;p56"/>
          <p:cNvSpPr>
            <a:spLocks noGrp="1"/>
          </p:cNvSpPr>
          <p:nvPr>
            <p:ph type="pic" idx="2"/>
          </p:nvPr>
        </p:nvSpPr>
        <p:spPr>
          <a:xfrm>
            <a:off x="0" y="2128520"/>
            <a:ext cx="3035808"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6" name="Google Shape;236;p56"/>
          <p:cNvSpPr>
            <a:spLocks noGrp="1"/>
          </p:cNvSpPr>
          <p:nvPr>
            <p:ph type="pic" idx="3"/>
          </p:nvPr>
        </p:nvSpPr>
        <p:spPr>
          <a:xfrm>
            <a:off x="3048000" y="2128520"/>
            <a:ext cx="3035808"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7" name="Google Shape;237;p56"/>
          <p:cNvSpPr>
            <a:spLocks noGrp="1"/>
          </p:cNvSpPr>
          <p:nvPr>
            <p:ph type="pic" idx="4"/>
          </p:nvPr>
        </p:nvSpPr>
        <p:spPr>
          <a:xfrm>
            <a:off x="6096000" y="2127251"/>
            <a:ext cx="3035808"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8" name="Google Shape;238;p56"/>
          <p:cNvSpPr>
            <a:spLocks noGrp="1"/>
          </p:cNvSpPr>
          <p:nvPr>
            <p:ph type="pic" idx="5"/>
          </p:nvPr>
        </p:nvSpPr>
        <p:spPr>
          <a:xfrm>
            <a:off x="9144000" y="2127251"/>
            <a:ext cx="3048000"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9" name="Google Shape;239;p5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56"/>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41"/>
        <p:cNvGrpSpPr/>
        <p:nvPr/>
      </p:nvGrpSpPr>
      <p:grpSpPr>
        <a:xfrm>
          <a:off x="0" y="0"/>
          <a:ext cx="0" cy="0"/>
          <a:chOff x="0" y="0"/>
          <a:chExt cx="0" cy="0"/>
        </a:xfrm>
      </p:grpSpPr>
      <p:sp>
        <p:nvSpPr>
          <p:cNvPr id="242" name="Google Shape;242;p57"/>
          <p:cNvSpPr>
            <a:spLocks noGrp="1"/>
          </p:cNvSpPr>
          <p:nvPr>
            <p:ph type="pic" idx="2"/>
          </p:nvPr>
        </p:nvSpPr>
        <p:spPr>
          <a:xfrm>
            <a:off x="711200" y="2107003"/>
            <a:ext cx="2438400" cy="3253527"/>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3" name="Google Shape;243;p57"/>
          <p:cNvSpPr>
            <a:spLocks noGrp="1"/>
          </p:cNvSpPr>
          <p:nvPr>
            <p:ph type="pic" idx="3"/>
          </p:nvPr>
        </p:nvSpPr>
        <p:spPr>
          <a:xfrm>
            <a:off x="3424967" y="2107003"/>
            <a:ext cx="2425100" cy="3253527"/>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4" name="Google Shape;244;p57"/>
          <p:cNvSpPr>
            <a:spLocks noGrp="1"/>
          </p:cNvSpPr>
          <p:nvPr>
            <p:ph type="pic" idx="4"/>
          </p:nvPr>
        </p:nvSpPr>
        <p:spPr>
          <a:xfrm>
            <a:off x="6125433" y="2107003"/>
            <a:ext cx="2438400" cy="32523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5" name="Google Shape;245;p57"/>
          <p:cNvSpPr>
            <a:spLocks noGrp="1"/>
          </p:cNvSpPr>
          <p:nvPr>
            <p:ph type="pic" idx="5"/>
          </p:nvPr>
        </p:nvSpPr>
        <p:spPr>
          <a:xfrm>
            <a:off x="8839200" y="2107003"/>
            <a:ext cx="2438400" cy="32523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6" name="Google Shape;246;p5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7" name="Google Shape;247;p5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8"/>
        <p:cNvGrpSpPr/>
        <p:nvPr/>
      </p:nvGrpSpPr>
      <p:grpSpPr>
        <a:xfrm>
          <a:off x="0" y="0"/>
          <a:ext cx="0" cy="0"/>
          <a:chOff x="0" y="0"/>
          <a:chExt cx="0" cy="0"/>
        </a:xfrm>
      </p:grpSpPr>
      <p:sp>
        <p:nvSpPr>
          <p:cNvPr id="249" name="Google Shape;249;p58"/>
          <p:cNvSpPr>
            <a:spLocks noGrp="1"/>
          </p:cNvSpPr>
          <p:nvPr>
            <p:ph type="pic" idx="2"/>
          </p:nvPr>
        </p:nvSpPr>
        <p:spPr>
          <a:xfrm>
            <a:off x="3352800" y="2107003"/>
            <a:ext cx="2527808" cy="34555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0" name="Google Shape;250;p58"/>
          <p:cNvSpPr>
            <a:spLocks noGrp="1"/>
          </p:cNvSpPr>
          <p:nvPr>
            <p:ph type="pic" idx="3"/>
          </p:nvPr>
        </p:nvSpPr>
        <p:spPr>
          <a:xfrm>
            <a:off x="8735928" y="2107001"/>
            <a:ext cx="2541672" cy="3454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1" name="Google Shape;251;p58"/>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rgbClr val="080808"/>
              </a:buClr>
              <a:buSzPts val="1700"/>
              <a:buFont typeface="Open Sans SemiBold"/>
              <a:buNone/>
              <a:defRPr sz="1700" b="0">
                <a:solidFill>
                  <a:srgbClr val="080808"/>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2" name="Google Shape;252;p58"/>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253"/>
        <p:cNvGrpSpPr/>
        <p:nvPr/>
      </p:nvGrpSpPr>
      <p:grpSpPr>
        <a:xfrm>
          <a:off x="0" y="0"/>
          <a:ext cx="0" cy="0"/>
          <a:chOff x="0" y="0"/>
          <a:chExt cx="0" cy="0"/>
        </a:xfrm>
      </p:grpSpPr>
      <p:sp>
        <p:nvSpPr>
          <p:cNvPr id="254" name="Google Shape;254;p59"/>
          <p:cNvSpPr>
            <a:spLocks noGrp="1"/>
          </p:cNvSpPr>
          <p:nvPr>
            <p:ph type="pic" idx="2"/>
          </p:nvPr>
        </p:nvSpPr>
        <p:spPr>
          <a:xfrm>
            <a:off x="914400" y="2311400"/>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5" name="Google Shape;255;p59"/>
          <p:cNvSpPr>
            <a:spLocks noGrp="1"/>
          </p:cNvSpPr>
          <p:nvPr>
            <p:ph type="pic" idx="3"/>
          </p:nvPr>
        </p:nvSpPr>
        <p:spPr>
          <a:xfrm>
            <a:off x="3556000" y="2311400"/>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6" name="Google Shape;256;p59"/>
          <p:cNvSpPr>
            <a:spLocks noGrp="1"/>
          </p:cNvSpPr>
          <p:nvPr>
            <p:ph type="pic" idx="4"/>
          </p:nvPr>
        </p:nvSpPr>
        <p:spPr>
          <a:xfrm>
            <a:off x="6096000" y="2364232"/>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7" name="Google Shape;257;p59"/>
          <p:cNvSpPr>
            <a:spLocks noGrp="1"/>
          </p:cNvSpPr>
          <p:nvPr>
            <p:ph type="pic" idx="5"/>
          </p:nvPr>
        </p:nvSpPr>
        <p:spPr>
          <a:xfrm>
            <a:off x="8631936" y="2354072"/>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8" name="Google Shape;258;p59"/>
          <p:cNvSpPr txBox="1">
            <a:spLocks noGrp="1"/>
          </p:cNvSpPr>
          <p:nvPr>
            <p:ph type="body" idx="1"/>
          </p:nvPr>
        </p:nvSpPr>
        <p:spPr>
          <a:xfrm>
            <a:off x="34544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59"/>
          <p:cNvSpPr txBox="1">
            <a:spLocks noGrp="1"/>
          </p:cNvSpPr>
          <p:nvPr>
            <p:ph type="body" idx="6"/>
          </p:nvPr>
        </p:nvSpPr>
        <p:spPr>
          <a:xfrm>
            <a:off x="60960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0" name="Google Shape;260;p59"/>
          <p:cNvSpPr txBox="1">
            <a:spLocks noGrp="1"/>
          </p:cNvSpPr>
          <p:nvPr>
            <p:ph type="body" idx="7"/>
          </p:nvPr>
        </p:nvSpPr>
        <p:spPr>
          <a:xfrm>
            <a:off x="85344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1" name="Google Shape;261;p59"/>
          <p:cNvSpPr txBox="1">
            <a:spLocks noGrp="1"/>
          </p:cNvSpPr>
          <p:nvPr>
            <p:ph type="body" idx="8"/>
          </p:nvPr>
        </p:nvSpPr>
        <p:spPr>
          <a:xfrm>
            <a:off x="8128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2" name="Google Shape;262;p59"/>
          <p:cNvSpPr txBox="1">
            <a:spLocks noGrp="1"/>
          </p:cNvSpPr>
          <p:nvPr>
            <p:ph type="body" idx="9"/>
          </p:nvPr>
        </p:nvSpPr>
        <p:spPr>
          <a:xfrm>
            <a:off x="34544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59"/>
          <p:cNvSpPr txBox="1">
            <a:spLocks noGrp="1"/>
          </p:cNvSpPr>
          <p:nvPr>
            <p:ph type="body" idx="13"/>
          </p:nvPr>
        </p:nvSpPr>
        <p:spPr>
          <a:xfrm>
            <a:off x="60960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59"/>
          <p:cNvSpPr txBox="1">
            <a:spLocks noGrp="1"/>
          </p:cNvSpPr>
          <p:nvPr>
            <p:ph type="body" idx="14"/>
          </p:nvPr>
        </p:nvSpPr>
        <p:spPr>
          <a:xfrm>
            <a:off x="85344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59"/>
          <p:cNvSpPr txBox="1">
            <a:spLocks noGrp="1"/>
          </p:cNvSpPr>
          <p:nvPr>
            <p:ph type="body" idx="15"/>
          </p:nvPr>
        </p:nvSpPr>
        <p:spPr>
          <a:xfrm>
            <a:off x="8128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6" name="Google Shape;266;p59"/>
          <p:cNvSpPr txBox="1">
            <a:spLocks noGrp="1"/>
          </p:cNvSpPr>
          <p:nvPr>
            <p:ph type="body" idx="16"/>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5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268"/>
        <p:cNvGrpSpPr/>
        <p:nvPr/>
      </p:nvGrpSpPr>
      <p:grpSpPr>
        <a:xfrm>
          <a:off x="0" y="0"/>
          <a:ext cx="0" cy="0"/>
          <a:chOff x="0" y="0"/>
          <a:chExt cx="0" cy="0"/>
        </a:xfrm>
      </p:grpSpPr>
      <p:sp>
        <p:nvSpPr>
          <p:cNvPr id="269" name="Google Shape;269;p60"/>
          <p:cNvSpPr txBox="1">
            <a:spLocks noGrp="1"/>
          </p:cNvSpPr>
          <p:nvPr>
            <p:ph type="body" idx="1"/>
          </p:nvPr>
        </p:nvSpPr>
        <p:spPr>
          <a:xfrm>
            <a:off x="829926" y="4851401"/>
            <a:ext cx="2319676"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60"/>
          <p:cNvSpPr txBox="1">
            <a:spLocks noGrp="1"/>
          </p:cNvSpPr>
          <p:nvPr>
            <p:ph type="body" idx="2"/>
          </p:nvPr>
        </p:nvSpPr>
        <p:spPr>
          <a:xfrm>
            <a:off x="3538900" y="4857749"/>
            <a:ext cx="2150701"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1" name="Google Shape;271;p60"/>
          <p:cNvSpPr txBox="1">
            <a:spLocks noGrp="1"/>
          </p:cNvSpPr>
          <p:nvPr>
            <p:ph type="body" idx="3"/>
          </p:nvPr>
        </p:nvSpPr>
        <p:spPr>
          <a:xfrm>
            <a:off x="812801" y="4349749"/>
            <a:ext cx="2336800"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60"/>
          <p:cNvSpPr txBox="1">
            <a:spLocks noGrp="1"/>
          </p:cNvSpPr>
          <p:nvPr>
            <p:ph type="body" idx="4"/>
          </p:nvPr>
        </p:nvSpPr>
        <p:spPr>
          <a:xfrm>
            <a:off x="3538899" y="4349749"/>
            <a:ext cx="2135716"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60"/>
          <p:cNvSpPr txBox="1">
            <a:spLocks noGrp="1"/>
          </p:cNvSpPr>
          <p:nvPr>
            <p:ph type="body" idx="5"/>
          </p:nvPr>
        </p:nvSpPr>
        <p:spPr>
          <a:xfrm>
            <a:off x="6197602" y="4857749"/>
            <a:ext cx="2233639"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4" name="Google Shape;274;p60"/>
          <p:cNvSpPr txBox="1">
            <a:spLocks noGrp="1"/>
          </p:cNvSpPr>
          <p:nvPr>
            <p:ph type="body" idx="6"/>
          </p:nvPr>
        </p:nvSpPr>
        <p:spPr>
          <a:xfrm>
            <a:off x="6197602" y="4349749"/>
            <a:ext cx="2218076"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5" name="Google Shape;275;p60"/>
          <p:cNvSpPr txBox="1">
            <a:spLocks noGrp="1"/>
          </p:cNvSpPr>
          <p:nvPr>
            <p:ph type="body" idx="7"/>
          </p:nvPr>
        </p:nvSpPr>
        <p:spPr>
          <a:xfrm>
            <a:off x="8840048" y="4857749"/>
            <a:ext cx="2335952"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60"/>
          <p:cNvSpPr txBox="1">
            <a:spLocks noGrp="1"/>
          </p:cNvSpPr>
          <p:nvPr>
            <p:ph type="body" idx="8"/>
          </p:nvPr>
        </p:nvSpPr>
        <p:spPr>
          <a:xfrm>
            <a:off x="8840050" y="4349749"/>
            <a:ext cx="2319676"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7" name="Google Shape;277;p60"/>
          <p:cNvSpPr>
            <a:spLocks noGrp="1"/>
          </p:cNvSpPr>
          <p:nvPr>
            <p:ph type="pic" idx="9"/>
          </p:nvPr>
        </p:nvSpPr>
        <p:spPr>
          <a:xfrm>
            <a:off x="812800"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78" name="Google Shape;278;p60"/>
          <p:cNvSpPr>
            <a:spLocks noGrp="1"/>
          </p:cNvSpPr>
          <p:nvPr>
            <p:ph type="pic" idx="13"/>
          </p:nvPr>
        </p:nvSpPr>
        <p:spPr>
          <a:xfrm>
            <a:off x="3488267"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79" name="Google Shape;279;p60"/>
          <p:cNvSpPr>
            <a:spLocks noGrp="1"/>
          </p:cNvSpPr>
          <p:nvPr>
            <p:ph type="pic" idx="14"/>
          </p:nvPr>
        </p:nvSpPr>
        <p:spPr>
          <a:xfrm>
            <a:off x="6163733"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80" name="Google Shape;280;p60"/>
          <p:cNvSpPr>
            <a:spLocks noGrp="1"/>
          </p:cNvSpPr>
          <p:nvPr>
            <p:ph type="pic" idx="15"/>
          </p:nvPr>
        </p:nvSpPr>
        <p:spPr>
          <a:xfrm>
            <a:off x="8839200"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81" name="Google Shape;281;p60"/>
          <p:cNvSpPr txBox="1">
            <a:spLocks noGrp="1"/>
          </p:cNvSpPr>
          <p:nvPr>
            <p:ph type="body" idx="16"/>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2" name="Google Shape;282;p60"/>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1"/>
        <p:cNvGrpSpPr/>
        <p:nvPr/>
      </p:nvGrpSpPr>
      <p:grpSpPr>
        <a:xfrm>
          <a:off x="0" y="0"/>
          <a:ext cx="0" cy="0"/>
          <a:chOff x="0" y="0"/>
          <a:chExt cx="0" cy="0"/>
        </a:xfrm>
      </p:grpSpPr>
      <p:sp>
        <p:nvSpPr>
          <p:cNvPr id="22" name="Google Shape;22;p25"/>
          <p:cNvSpPr>
            <a:spLocks noGrp="1"/>
          </p:cNvSpPr>
          <p:nvPr>
            <p:ph type="pic" idx="2"/>
          </p:nvPr>
        </p:nvSpPr>
        <p:spPr>
          <a:xfrm>
            <a:off x="0" y="0"/>
            <a:ext cx="60960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 name="Google Shape;23;p25"/>
          <p:cNvSpPr txBox="1">
            <a:spLocks noGrp="1"/>
          </p:cNvSpPr>
          <p:nvPr>
            <p:ph type="body" idx="1"/>
          </p:nvPr>
        </p:nvSpPr>
        <p:spPr>
          <a:xfrm>
            <a:off x="6705600" y="2722031"/>
            <a:ext cx="4673600" cy="1320800"/>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Open Sans SemiBold"/>
              <a:buNone/>
              <a:defRPr sz="1500"/>
            </a:lvl2pPr>
            <a:lvl3pPr marL="1371600" lvl="2" indent="-228600" algn="l">
              <a:spcBef>
                <a:spcPts val="300"/>
              </a:spcBef>
              <a:spcAft>
                <a:spcPts val="0"/>
              </a:spcAft>
              <a:buClr>
                <a:srgbClr val="484848"/>
              </a:buClr>
              <a:buSzPts val="1500"/>
              <a:buFont typeface="Open Sans SemiBold"/>
              <a:buNone/>
              <a:defRPr sz="1500"/>
            </a:lvl3pPr>
            <a:lvl4pPr marL="1828800" lvl="3" indent="-228600" algn="l">
              <a:spcBef>
                <a:spcPts val="300"/>
              </a:spcBef>
              <a:spcAft>
                <a:spcPts val="0"/>
              </a:spcAft>
              <a:buClr>
                <a:srgbClr val="484848"/>
              </a:buClr>
              <a:buSzPts val="1500"/>
              <a:buFont typeface="Open Sans SemiBold"/>
              <a:buNone/>
              <a:defRPr sz="1500"/>
            </a:lvl4pPr>
            <a:lvl5pPr marL="2286000" lvl="4" indent="-228600" algn="l">
              <a:spcBef>
                <a:spcPts val="300"/>
              </a:spcBef>
              <a:spcAft>
                <a:spcPts val="0"/>
              </a:spcAft>
              <a:buClr>
                <a:srgbClr val="484848"/>
              </a:buClr>
              <a:buSzPts val="1500"/>
              <a:buFont typeface="Open Sans SemiBold"/>
              <a:buNone/>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body" idx="3"/>
          </p:nvPr>
        </p:nvSpPr>
        <p:spPr>
          <a:xfrm>
            <a:off x="7518400" y="4144436"/>
            <a:ext cx="3251200" cy="410633"/>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5"/>
          <p:cNvSpPr txBox="1">
            <a:spLocks noGrp="1"/>
          </p:cNvSpPr>
          <p:nvPr>
            <p:ph type="body" idx="4"/>
          </p:nvPr>
        </p:nvSpPr>
        <p:spPr>
          <a:xfrm>
            <a:off x="7518400" y="4749802"/>
            <a:ext cx="3251200" cy="620159"/>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5"/>
          <p:cNvSpPr txBox="1">
            <a:spLocks noGrp="1"/>
          </p:cNvSpPr>
          <p:nvPr>
            <p:ph type="body" idx="5"/>
          </p:nvPr>
        </p:nvSpPr>
        <p:spPr>
          <a:xfrm>
            <a:off x="6705600" y="2311405"/>
            <a:ext cx="4673600" cy="476249"/>
          </a:xfrm>
          <a:prstGeom prst="rect">
            <a:avLst/>
          </a:prstGeom>
          <a:noFill/>
          <a:ln>
            <a:noFill/>
          </a:ln>
        </p:spPr>
        <p:txBody>
          <a:bodyPr spcFirstLastPara="1" wrap="square" lIns="91425" tIns="45700" rIns="91425" bIns="45700" anchor="t" anchorCtr="0">
            <a:noAutofit/>
          </a:bodyPr>
          <a:lstStyle>
            <a:lvl1pPr marL="457200" lvl="0" indent="-228600" algn="l">
              <a:spcBef>
                <a:spcPts val="300"/>
              </a:spcBef>
              <a:spcAft>
                <a:spcPts val="0"/>
              </a:spcAft>
              <a:buClr>
                <a:schemeClr val="dk1"/>
              </a:buClr>
              <a:buSzPts val="1500"/>
              <a:buFont typeface="Open Sans"/>
              <a:buNone/>
              <a:defRPr sz="1500" b="1">
                <a:solidFill>
                  <a:schemeClr val="dk1"/>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2pPr>
            <a:lvl3pPr marL="1371600" lvl="2"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3pPr>
            <a:lvl4pPr marL="1828800" lvl="3"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4pPr>
            <a:lvl5pPr marL="2286000" lvl="4"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25"/>
          <p:cNvSpPr txBox="1">
            <a:spLocks noGrp="1"/>
          </p:cNvSpPr>
          <p:nvPr>
            <p:ph type="title"/>
          </p:nvPr>
        </p:nvSpPr>
        <p:spPr>
          <a:xfrm>
            <a:off x="6604000" y="584200"/>
            <a:ext cx="4064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283"/>
        <p:cNvGrpSpPr/>
        <p:nvPr/>
      </p:nvGrpSpPr>
      <p:grpSpPr>
        <a:xfrm>
          <a:off x="0" y="0"/>
          <a:ext cx="0" cy="0"/>
          <a:chOff x="0" y="0"/>
          <a:chExt cx="0" cy="0"/>
        </a:xfrm>
      </p:grpSpPr>
      <p:sp>
        <p:nvSpPr>
          <p:cNvPr id="284" name="Google Shape;284;p61"/>
          <p:cNvSpPr txBox="1">
            <a:spLocks noGrp="1"/>
          </p:cNvSpPr>
          <p:nvPr>
            <p:ph type="body" idx="1"/>
          </p:nvPr>
        </p:nvSpPr>
        <p:spPr>
          <a:xfrm>
            <a:off x="711200" y="2032000"/>
            <a:ext cx="10668000" cy="3759200"/>
          </a:xfrm>
          <a:prstGeom prst="rect">
            <a:avLst/>
          </a:prstGeom>
          <a:noFill/>
          <a:ln>
            <a:noFill/>
          </a:ln>
        </p:spPr>
        <p:txBody>
          <a:bodyPr spcFirstLastPara="1" wrap="square" lIns="91425" tIns="45700" rIns="91425" bIns="45700" anchor="t" anchorCtr="0">
            <a:normAutofit/>
          </a:bodyPr>
          <a:lstStyle>
            <a:lvl1pPr marL="457200" lvl="0" indent="-311150" algn="l">
              <a:spcBef>
                <a:spcPts val="260"/>
              </a:spcBef>
              <a:spcAft>
                <a:spcPts val="0"/>
              </a:spcAft>
              <a:buClr>
                <a:srgbClr val="848484"/>
              </a:buClr>
              <a:buSzPts val="1300"/>
              <a:buFont typeface="Courier New"/>
              <a:buChar char="o"/>
              <a:defRPr sz="1300">
                <a:solidFill>
                  <a:srgbClr val="848484"/>
                </a:solidFill>
                <a:latin typeface="Open Sans SemiBold"/>
                <a:ea typeface="Open Sans SemiBold"/>
                <a:cs typeface="Open Sans SemiBold"/>
                <a:sym typeface="Open Sans SemiBold"/>
              </a:defRPr>
            </a:lvl1pPr>
            <a:lvl2pPr marL="914400" lvl="1" indent="-336550" algn="l">
              <a:spcBef>
                <a:spcPts val="340"/>
              </a:spcBef>
              <a:spcAft>
                <a:spcPts val="0"/>
              </a:spcAft>
              <a:buClr>
                <a:srgbClr val="606060"/>
              </a:buClr>
              <a:buSzPts val="1700"/>
              <a:buFont typeface="Rockwell"/>
              <a:buChar char="o"/>
              <a:defRPr>
                <a:solidFill>
                  <a:srgbClr val="606060"/>
                </a:solidFill>
                <a:latin typeface="Poppins"/>
                <a:ea typeface="Poppins"/>
                <a:cs typeface="Poppins"/>
                <a:sym typeface="Poppins"/>
              </a:defRPr>
            </a:lvl2pPr>
            <a:lvl3pPr marL="1371600" lvl="2" indent="-336550" algn="l">
              <a:spcBef>
                <a:spcPts val="340"/>
              </a:spcBef>
              <a:spcAft>
                <a:spcPts val="0"/>
              </a:spcAft>
              <a:buClr>
                <a:srgbClr val="606060"/>
              </a:buClr>
              <a:buSzPts val="1700"/>
              <a:buFont typeface="Rockwell"/>
              <a:buChar char="o"/>
              <a:defRPr>
                <a:solidFill>
                  <a:srgbClr val="606060"/>
                </a:solidFill>
                <a:latin typeface="Poppins"/>
                <a:ea typeface="Poppins"/>
                <a:cs typeface="Poppins"/>
                <a:sym typeface="Poppins"/>
              </a:defRPr>
            </a:lvl3pPr>
            <a:lvl4pPr marL="1828800" lvl="3" indent="-330200" algn="l">
              <a:spcBef>
                <a:spcPts val="320"/>
              </a:spcBef>
              <a:spcAft>
                <a:spcPts val="0"/>
              </a:spcAft>
              <a:buClr>
                <a:srgbClr val="606060"/>
              </a:buClr>
              <a:buSzPts val="1600"/>
              <a:buFont typeface="Rockwell"/>
              <a:buChar char="o"/>
              <a:defRPr>
                <a:solidFill>
                  <a:srgbClr val="606060"/>
                </a:solidFill>
                <a:latin typeface="Poppins"/>
                <a:ea typeface="Poppins"/>
                <a:cs typeface="Poppins"/>
                <a:sym typeface="Poppins"/>
              </a:defRPr>
            </a:lvl4pPr>
            <a:lvl5pPr marL="2286000" lvl="4" indent="-323850" algn="l">
              <a:spcBef>
                <a:spcPts val="300"/>
              </a:spcBef>
              <a:spcAft>
                <a:spcPts val="0"/>
              </a:spcAft>
              <a:buClr>
                <a:srgbClr val="606060"/>
              </a:buClr>
              <a:buSzPts val="1500"/>
              <a:buFont typeface="Rockwell"/>
              <a:buChar char="o"/>
              <a:defRPr>
                <a:solidFill>
                  <a:srgbClr val="606060"/>
                </a:solidFill>
                <a:latin typeface="Poppins"/>
                <a:ea typeface="Poppins"/>
                <a:cs typeface="Poppins"/>
                <a:sym typeface="Poppi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61"/>
          <p:cNvSpPr txBox="1">
            <a:spLocks noGrp="1"/>
          </p:cNvSpPr>
          <p:nvPr>
            <p:ph type="body" idx="2"/>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6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287"/>
        <p:cNvGrpSpPr/>
        <p:nvPr/>
      </p:nvGrpSpPr>
      <p:grpSpPr>
        <a:xfrm>
          <a:off x="0" y="0"/>
          <a:ext cx="0" cy="0"/>
          <a:chOff x="0" y="0"/>
          <a:chExt cx="0" cy="0"/>
        </a:xfrm>
      </p:grpSpPr>
      <p:sp>
        <p:nvSpPr>
          <p:cNvPr id="288" name="Google Shape;288;p62"/>
          <p:cNvSpPr txBox="1">
            <a:spLocks noGrp="1"/>
          </p:cNvSpPr>
          <p:nvPr>
            <p:ph type="body" idx="1"/>
          </p:nvPr>
        </p:nvSpPr>
        <p:spPr>
          <a:xfrm>
            <a:off x="1421552" y="23714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9" name="Google Shape;289;p62"/>
          <p:cNvSpPr txBox="1">
            <a:spLocks noGrp="1"/>
          </p:cNvSpPr>
          <p:nvPr>
            <p:ph type="body" idx="2"/>
          </p:nvPr>
        </p:nvSpPr>
        <p:spPr>
          <a:xfrm>
            <a:off x="1421976" y="30826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0" name="Google Shape;290;p62"/>
          <p:cNvSpPr txBox="1">
            <a:spLocks noGrp="1"/>
          </p:cNvSpPr>
          <p:nvPr>
            <p:ph type="body" idx="3"/>
          </p:nvPr>
        </p:nvSpPr>
        <p:spPr>
          <a:xfrm>
            <a:off x="1422400" y="37938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62"/>
          <p:cNvSpPr txBox="1">
            <a:spLocks noGrp="1"/>
          </p:cNvSpPr>
          <p:nvPr>
            <p:ph type="body" idx="4"/>
          </p:nvPr>
        </p:nvSpPr>
        <p:spPr>
          <a:xfrm>
            <a:off x="1422400" y="4534653"/>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2" name="Google Shape;292;p62"/>
          <p:cNvSpPr txBox="1">
            <a:spLocks noGrp="1"/>
          </p:cNvSpPr>
          <p:nvPr>
            <p:ph type="body" idx="5"/>
          </p:nvPr>
        </p:nvSpPr>
        <p:spPr>
          <a:xfrm>
            <a:off x="1422400" y="52162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62"/>
          <p:cNvSpPr>
            <a:spLocks noGrp="1"/>
          </p:cNvSpPr>
          <p:nvPr>
            <p:ph type="body" idx="6"/>
          </p:nvPr>
        </p:nvSpPr>
        <p:spPr>
          <a:xfrm>
            <a:off x="853440" y="23317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62"/>
          <p:cNvSpPr txBox="1">
            <a:spLocks noGrp="1"/>
          </p:cNvSpPr>
          <p:nvPr>
            <p:ph type="body" idx="7"/>
          </p:nvPr>
        </p:nvSpPr>
        <p:spPr>
          <a:xfrm>
            <a:off x="6806776" y="23714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5" name="Google Shape;295;p62"/>
          <p:cNvSpPr txBox="1">
            <a:spLocks noGrp="1"/>
          </p:cNvSpPr>
          <p:nvPr>
            <p:ph type="body" idx="8"/>
          </p:nvPr>
        </p:nvSpPr>
        <p:spPr>
          <a:xfrm>
            <a:off x="6807200" y="30826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62"/>
          <p:cNvSpPr txBox="1">
            <a:spLocks noGrp="1"/>
          </p:cNvSpPr>
          <p:nvPr>
            <p:ph type="body" idx="9"/>
          </p:nvPr>
        </p:nvSpPr>
        <p:spPr>
          <a:xfrm>
            <a:off x="6807200" y="37938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7" name="Google Shape;297;p62"/>
          <p:cNvSpPr txBox="1">
            <a:spLocks noGrp="1"/>
          </p:cNvSpPr>
          <p:nvPr>
            <p:ph type="body" idx="13"/>
          </p:nvPr>
        </p:nvSpPr>
        <p:spPr>
          <a:xfrm>
            <a:off x="6807200" y="4534653"/>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62"/>
          <p:cNvSpPr txBox="1">
            <a:spLocks noGrp="1"/>
          </p:cNvSpPr>
          <p:nvPr>
            <p:ph type="body" idx="14"/>
          </p:nvPr>
        </p:nvSpPr>
        <p:spPr>
          <a:xfrm>
            <a:off x="6807200" y="52162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9" name="Google Shape;299;p62"/>
          <p:cNvSpPr>
            <a:spLocks noGrp="1"/>
          </p:cNvSpPr>
          <p:nvPr>
            <p:ph type="body" idx="15"/>
          </p:nvPr>
        </p:nvSpPr>
        <p:spPr>
          <a:xfrm>
            <a:off x="853440" y="306324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62"/>
          <p:cNvSpPr>
            <a:spLocks noGrp="1"/>
          </p:cNvSpPr>
          <p:nvPr>
            <p:ph type="body" idx="16"/>
          </p:nvPr>
        </p:nvSpPr>
        <p:spPr>
          <a:xfrm>
            <a:off x="853440" y="38557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1" name="Google Shape;301;p62"/>
          <p:cNvSpPr>
            <a:spLocks noGrp="1"/>
          </p:cNvSpPr>
          <p:nvPr>
            <p:ph type="body" idx="17"/>
          </p:nvPr>
        </p:nvSpPr>
        <p:spPr>
          <a:xfrm>
            <a:off x="853440" y="45669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62"/>
          <p:cNvSpPr>
            <a:spLocks noGrp="1"/>
          </p:cNvSpPr>
          <p:nvPr>
            <p:ph type="body" idx="18"/>
          </p:nvPr>
        </p:nvSpPr>
        <p:spPr>
          <a:xfrm>
            <a:off x="853440" y="52781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3" name="Google Shape;303;p62"/>
          <p:cNvSpPr>
            <a:spLocks noGrp="1"/>
          </p:cNvSpPr>
          <p:nvPr>
            <p:ph type="body" idx="19"/>
          </p:nvPr>
        </p:nvSpPr>
        <p:spPr>
          <a:xfrm>
            <a:off x="6258560" y="23317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4" name="Google Shape;304;p62"/>
          <p:cNvSpPr>
            <a:spLocks noGrp="1"/>
          </p:cNvSpPr>
          <p:nvPr>
            <p:ph type="body" idx="20"/>
          </p:nvPr>
        </p:nvSpPr>
        <p:spPr>
          <a:xfrm>
            <a:off x="6258560" y="306324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5" name="Google Shape;305;p62"/>
          <p:cNvSpPr>
            <a:spLocks noGrp="1"/>
          </p:cNvSpPr>
          <p:nvPr>
            <p:ph type="body" idx="21"/>
          </p:nvPr>
        </p:nvSpPr>
        <p:spPr>
          <a:xfrm>
            <a:off x="6258560" y="38557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62"/>
          <p:cNvSpPr>
            <a:spLocks noGrp="1"/>
          </p:cNvSpPr>
          <p:nvPr>
            <p:ph type="body" idx="22"/>
          </p:nvPr>
        </p:nvSpPr>
        <p:spPr>
          <a:xfrm>
            <a:off x="6258560" y="45669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7" name="Google Shape;307;p62"/>
          <p:cNvSpPr>
            <a:spLocks noGrp="1"/>
          </p:cNvSpPr>
          <p:nvPr>
            <p:ph type="body" idx="23"/>
          </p:nvPr>
        </p:nvSpPr>
        <p:spPr>
          <a:xfrm>
            <a:off x="6258560" y="52781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8" name="Google Shape;308;p62"/>
          <p:cNvSpPr txBox="1">
            <a:spLocks noGrp="1"/>
          </p:cNvSpPr>
          <p:nvPr>
            <p:ph type="body" idx="2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9" name="Google Shape;309;p6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310"/>
        <p:cNvGrpSpPr/>
        <p:nvPr/>
      </p:nvGrpSpPr>
      <p:grpSpPr>
        <a:xfrm>
          <a:off x="0" y="0"/>
          <a:ext cx="0" cy="0"/>
          <a:chOff x="0" y="0"/>
          <a:chExt cx="0" cy="0"/>
        </a:xfrm>
      </p:grpSpPr>
      <p:sp>
        <p:nvSpPr>
          <p:cNvPr id="311" name="Google Shape;311;p6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6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313"/>
        <p:cNvGrpSpPr/>
        <p:nvPr/>
      </p:nvGrpSpPr>
      <p:grpSpPr>
        <a:xfrm>
          <a:off x="0" y="0"/>
          <a:ext cx="0" cy="0"/>
          <a:chOff x="0" y="0"/>
          <a:chExt cx="0" cy="0"/>
        </a:xfrm>
      </p:grpSpPr>
      <p:sp>
        <p:nvSpPr>
          <p:cNvPr id="314" name="Google Shape;314;p64"/>
          <p:cNvSpPr txBox="1">
            <a:spLocks noGrp="1"/>
          </p:cNvSpPr>
          <p:nvPr>
            <p:ph type="body" idx="1"/>
          </p:nvPr>
        </p:nvSpPr>
        <p:spPr>
          <a:xfrm>
            <a:off x="812800" y="2032001"/>
            <a:ext cx="10972800" cy="3962403"/>
          </a:xfrm>
          <a:prstGeom prst="rect">
            <a:avLst/>
          </a:prstGeom>
          <a:noFill/>
          <a:ln>
            <a:noFill/>
          </a:ln>
        </p:spPr>
        <p:txBody>
          <a:bodyPr spcFirstLastPara="1" wrap="square" lIns="91425" tIns="45700" rIns="91425" bIns="45700" anchor="t" anchorCtr="0">
            <a:normAutofit/>
          </a:bodyPr>
          <a:lstStyle>
            <a:lvl1pPr marL="457200" lvl="0" indent="-349250" algn="l">
              <a:spcBef>
                <a:spcPts val="380"/>
              </a:spcBef>
              <a:spcAft>
                <a:spcPts val="0"/>
              </a:spcAft>
              <a:buClr>
                <a:srgbClr val="848484"/>
              </a:buClr>
              <a:buSzPts val="1900"/>
              <a:buChar char="•"/>
              <a:defRPr sz="1900">
                <a:solidFill>
                  <a:srgbClr val="848484"/>
                </a:solidFill>
                <a:latin typeface="Open Sans SemiBold"/>
                <a:ea typeface="Open Sans SemiBold"/>
                <a:cs typeface="Open Sans SemiBold"/>
                <a:sym typeface="Open Sans SemiBold"/>
              </a:defRPr>
            </a:lvl1pPr>
            <a:lvl2pPr marL="914400" lvl="1"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4pPr>
            <a:lvl5pPr marL="2286000" lvl="4"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5" name="Google Shape;315;p64"/>
          <p:cNvSpPr txBox="1">
            <a:spLocks noGrp="1"/>
          </p:cNvSpPr>
          <p:nvPr>
            <p:ph type="body" idx="2"/>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64"/>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317"/>
        <p:cNvGrpSpPr/>
        <p:nvPr/>
      </p:nvGrpSpPr>
      <p:grpSpPr>
        <a:xfrm>
          <a:off x="0" y="0"/>
          <a:ext cx="0" cy="0"/>
          <a:chOff x="0" y="0"/>
          <a:chExt cx="0" cy="0"/>
        </a:xfrm>
      </p:grpSpPr>
      <p:sp>
        <p:nvSpPr>
          <p:cNvPr id="318" name="Google Shape;318;p65"/>
          <p:cNvSpPr txBox="1">
            <a:spLocks noGrp="1"/>
          </p:cNvSpPr>
          <p:nvPr>
            <p:ph type="body" idx="1"/>
          </p:nvPr>
        </p:nvSpPr>
        <p:spPr>
          <a:xfrm>
            <a:off x="711200" y="2148840"/>
            <a:ext cx="2844800" cy="36576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None/>
              <a:defRPr sz="1700" b="1">
                <a:solidFill>
                  <a:schemeClr val="dk1"/>
                </a:solidFill>
                <a:latin typeface="Open Sans"/>
                <a:ea typeface="Open Sans"/>
                <a:cs typeface="Open Sans"/>
                <a:sym typeface="Open Sans"/>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9" name="Google Shape;319;p65"/>
          <p:cNvSpPr txBox="1">
            <a:spLocks noGrp="1"/>
          </p:cNvSpPr>
          <p:nvPr>
            <p:ph type="body" idx="2"/>
          </p:nvPr>
        </p:nvSpPr>
        <p:spPr>
          <a:xfrm>
            <a:off x="711200" y="2413000"/>
            <a:ext cx="3759200" cy="812800"/>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0" name="Google Shape;320;p65"/>
          <p:cNvSpPr txBox="1">
            <a:spLocks noGrp="1"/>
          </p:cNvSpPr>
          <p:nvPr>
            <p:ph type="body" idx="3"/>
          </p:nvPr>
        </p:nvSpPr>
        <p:spPr>
          <a:xfrm>
            <a:off x="711200" y="3571240"/>
            <a:ext cx="2844800" cy="36576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None/>
              <a:defRPr sz="1700" b="1">
                <a:solidFill>
                  <a:schemeClr val="dk1"/>
                </a:solidFill>
                <a:latin typeface="Open Sans"/>
                <a:ea typeface="Open Sans"/>
                <a:cs typeface="Open Sans"/>
                <a:sym typeface="Open Sans"/>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1" name="Google Shape;321;p65"/>
          <p:cNvSpPr txBox="1">
            <a:spLocks noGrp="1"/>
          </p:cNvSpPr>
          <p:nvPr>
            <p:ph type="body" idx="4"/>
          </p:nvPr>
        </p:nvSpPr>
        <p:spPr>
          <a:xfrm>
            <a:off x="711200" y="3835400"/>
            <a:ext cx="3759200" cy="812800"/>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65"/>
          <p:cNvSpPr txBox="1">
            <a:spLocks noGrp="1"/>
          </p:cNvSpPr>
          <p:nvPr>
            <p:ph type="body" idx="5"/>
          </p:nvPr>
        </p:nvSpPr>
        <p:spPr>
          <a:xfrm>
            <a:off x="711200" y="4993640"/>
            <a:ext cx="2844800" cy="36576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None/>
              <a:defRPr sz="1700" b="1">
                <a:solidFill>
                  <a:schemeClr val="dk1"/>
                </a:solidFill>
                <a:latin typeface="Open Sans"/>
                <a:ea typeface="Open Sans"/>
                <a:cs typeface="Open Sans"/>
                <a:sym typeface="Open Sans"/>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3" name="Google Shape;323;p65"/>
          <p:cNvSpPr txBox="1">
            <a:spLocks noGrp="1"/>
          </p:cNvSpPr>
          <p:nvPr>
            <p:ph type="body" idx="6"/>
          </p:nvPr>
        </p:nvSpPr>
        <p:spPr>
          <a:xfrm>
            <a:off x="711200" y="5257800"/>
            <a:ext cx="3759200" cy="812800"/>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4" name="Google Shape;324;p65"/>
          <p:cNvSpPr txBox="1">
            <a:spLocks noGrp="1"/>
          </p:cNvSpPr>
          <p:nvPr>
            <p:ph type="body" idx="7"/>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5" name="Google Shape;325;p6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0_Title and Content">
  <p:cSld name="50_Title and Content">
    <p:spTree>
      <p:nvGrpSpPr>
        <p:cNvPr id="1" name="Shape 326"/>
        <p:cNvGrpSpPr/>
        <p:nvPr/>
      </p:nvGrpSpPr>
      <p:grpSpPr>
        <a:xfrm>
          <a:off x="0" y="0"/>
          <a:ext cx="0" cy="0"/>
          <a:chOff x="0" y="0"/>
          <a:chExt cx="0" cy="0"/>
        </a:xfrm>
      </p:grpSpPr>
      <p:sp>
        <p:nvSpPr>
          <p:cNvPr id="327" name="Google Shape;327;p66"/>
          <p:cNvSpPr>
            <a:spLocks noGrp="1"/>
          </p:cNvSpPr>
          <p:nvPr>
            <p:ph type="pic" idx="2"/>
          </p:nvPr>
        </p:nvSpPr>
        <p:spPr>
          <a:xfrm>
            <a:off x="1621" y="-24387"/>
            <a:ext cx="12192000" cy="6882387"/>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17375E"/>
              </a:buClr>
              <a:buSzPts val="1900"/>
              <a:buFont typeface="Arial"/>
              <a:buChar char="•"/>
              <a:defRPr sz="19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28" name="Google Shape;328;p66"/>
          <p:cNvSpPr>
            <a:spLocks noGrp="1"/>
          </p:cNvSpPr>
          <p:nvPr>
            <p:ph type="pic" idx="3"/>
          </p:nvPr>
        </p:nvSpPr>
        <p:spPr>
          <a:xfrm>
            <a:off x="8128000" y="1498603"/>
            <a:ext cx="2235200" cy="3887999"/>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329"/>
        <p:cNvGrpSpPr/>
        <p:nvPr/>
      </p:nvGrpSpPr>
      <p:grpSpPr>
        <a:xfrm>
          <a:off x="0" y="0"/>
          <a:ext cx="0" cy="0"/>
          <a:chOff x="0" y="0"/>
          <a:chExt cx="0" cy="0"/>
        </a:xfrm>
      </p:grpSpPr>
      <p:sp>
        <p:nvSpPr>
          <p:cNvPr id="330" name="Google Shape;330;p67"/>
          <p:cNvSpPr>
            <a:spLocks noGrp="1"/>
          </p:cNvSpPr>
          <p:nvPr>
            <p:ph type="pic" idx="2"/>
          </p:nvPr>
        </p:nvSpPr>
        <p:spPr>
          <a:xfrm>
            <a:off x="812800" y="22098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1" name="Google Shape;331;p67"/>
          <p:cNvSpPr>
            <a:spLocks noGrp="1"/>
          </p:cNvSpPr>
          <p:nvPr>
            <p:ph type="pic" idx="3"/>
          </p:nvPr>
        </p:nvSpPr>
        <p:spPr>
          <a:xfrm>
            <a:off x="3782483" y="22098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2" name="Google Shape;332;p67"/>
          <p:cNvSpPr>
            <a:spLocks noGrp="1"/>
          </p:cNvSpPr>
          <p:nvPr>
            <p:ph type="pic" idx="4"/>
          </p:nvPr>
        </p:nvSpPr>
        <p:spPr>
          <a:xfrm>
            <a:off x="812800" y="41402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3" name="Google Shape;333;p67"/>
          <p:cNvSpPr>
            <a:spLocks noGrp="1"/>
          </p:cNvSpPr>
          <p:nvPr>
            <p:ph type="pic" idx="5"/>
          </p:nvPr>
        </p:nvSpPr>
        <p:spPr>
          <a:xfrm>
            <a:off x="3782483" y="41402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4" name="Google Shape;334;p6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5" name="Google Shape;335;p6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36"/>
        <p:cNvGrpSpPr/>
        <p:nvPr/>
      </p:nvGrpSpPr>
      <p:grpSpPr>
        <a:xfrm>
          <a:off x="0" y="0"/>
          <a:ext cx="0" cy="0"/>
          <a:chOff x="0" y="0"/>
          <a:chExt cx="0" cy="0"/>
        </a:xfrm>
      </p:grpSpPr>
      <p:sp>
        <p:nvSpPr>
          <p:cNvPr id="337" name="Google Shape;337;p68"/>
          <p:cNvSpPr txBox="1"/>
          <p:nvPr/>
        </p:nvSpPr>
        <p:spPr>
          <a:xfrm>
            <a:off x="2" y="0"/>
            <a:ext cx="12191999" cy="4241800"/>
          </a:xfrm>
          <a:prstGeom prst="rect">
            <a:avLst/>
          </a:prstGeom>
          <a:solidFill>
            <a:schemeClr val="accent1"/>
          </a:solid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A5A5A5"/>
              </a:buClr>
              <a:buSzPts val="1100"/>
              <a:buFont typeface="Arial"/>
              <a:buNone/>
            </a:pPr>
            <a:endParaRPr sz="1100">
              <a:solidFill>
                <a:srgbClr val="FFFFFF"/>
              </a:solidFill>
              <a:latin typeface="Open Sans SemiBold"/>
              <a:ea typeface="Open Sans SemiBold"/>
              <a:cs typeface="Open Sans SemiBold"/>
              <a:sym typeface="Open Sans SemiBold"/>
            </a:endParaRPr>
          </a:p>
        </p:txBody>
      </p:sp>
      <p:pic>
        <p:nvPicPr>
          <p:cNvPr id="338" name="Google Shape;338;p68" descr="MacBook-Pro-mockup.png"/>
          <p:cNvPicPr preferRelativeResize="0"/>
          <p:nvPr/>
        </p:nvPicPr>
        <p:blipFill rotWithShape="1">
          <a:blip r:embed="rId2">
            <a:alphaModFix/>
          </a:blip>
          <a:srcRect/>
          <a:stretch/>
        </p:blipFill>
        <p:spPr>
          <a:xfrm>
            <a:off x="3562684" y="1905002"/>
            <a:ext cx="5066635" cy="3149599"/>
          </a:xfrm>
          <a:prstGeom prst="rect">
            <a:avLst/>
          </a:prstGeom>
          <a:noFill/>
          <a:ln>
            <a:noFill/>
          </a:ln>
        </p:spPr>
      </p:pic>
      <p:sp>
        <p:nvSpPr>
          <p:cNvPr id="339" name="Google Shape;339;p68"/>
          <p:cNvSpPr>
            <a:spLocks noGrp="1"/>
          </p:cNvSpPr>
          <p:nvPr>
            <p:ph type="pic" idx="2"/>
          </p:nvPr>
        </p:nvSpPr>
        <p:spPr>
          <a:xfrm>
            <a:off x="4214088" y="2131200"/>
            <a:ext cx="3744000" cy="2347592"/>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chemeClr val="lt1"/>
              </a:buClr>
              <a:buSzPts val="1500"/>
              <a:buFont typeface="Arial"/>
              <a:buChar char="•"/>
              <a:defRPr sz="1500" b="0" i="0" u="none" strike="noStrike" cap="none">
                <a:solidFill>
                  <a:schemeClr val="lt1"/>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40" name="Google Shape;340;p68"/>
          <p:cNvSpPr txBox="1">
            <a:spLocks noGrp="1"/>
          </p:cNvSpPr>
          <p:nvPr>
            <p:ph type="title"/>
          </p:nvPr>
        </p:nvSpPr>
        <p:spPr>
          <a:xfrm>
            <a:off x="1016000" y="584200"/>
            <a:ext cx="101600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2"/>
              </a:buClr>
              <a:buSzPts val="3200"/>
              <a:buFont typeface="Open Sans"/>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68"/>
          <p:cNvSpPr txBox="1">
            <a:spLocks noGrp="1"/>
          </p:cNvSpPr>
          <p:nvPr>
            <p:ph type="body" idx="1"/>
          </p:nvPr>
        </p:nvSpPr>
        <p:spPr>
          <a:xfrm>
            <a:off x="2743200" y="609600"/>
            <a:ext cx="6705600" cy="431800"/>
          </a:xfrm>
          <a:prstGeom prst="rect">
            <a:avLst/>
          </a:prstGeom>
          <a:noFill/>
          <a:ln>
            <a:noFill/>
          </a:ln>
        </p:spPr>
        <p:txBody>
          <a:bodyPr spcFirstLastPara="1" wrap="square" lIns="91425" tIns="45700" rIns="91425" bIns="45700" anchor="t" anchorCtr="0">
            <a:noAutofit/>
          </a:bodyPr>
          <a:lstStyle>
            <a:lvl1pPr marL="457200" lvl="0" indent="-228600" algn="ctr">
              <a:spcBef>
                <a:spcPts val="340"/>
              </a:spcBef>
              <a:spcAft>
                <a:spcPts val="0"/>
              </a:spcAft>
              <a:buClr>
                <a:schemeClr val="lt2"/>
              </a:buClr>
              <a:buSzPts val="1700"/>
              <a:buFont typeface="Open Sans SemiBold"/>
              <a:buNone/>
              <a:defRPr sz="1700" b="0">
                <a:solidFill>
                  <a:schemeClr val="lt2"/>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342"/>
        <p:cNvGrpSpPr/>
        <p:nvPr/>
      </p:nvGrpSpPr>
      <p:grpSpPr>
        <a:xfrm>
          <a:off x="0" y="0"/>
          <a:ext cx="0" cy="0"/>
          <a:chOff x="0" y="0"/>
          <a:chExt cx="0" cy="0"/>
        </a:xfrm>
      </p:grpSpPr>
      <p:sp>
        <p:nvSpPr>
          <p:cNvPr id="343" name="Google Shape;343;p69"/>
          <p:cNvSpPr txBox="1"/>
          <p:nvPr/>
        </p:nvSpPr>
        <p:spPr>
          <a:xfrm>
            <a:off x="2" y="0"/>
            <a:ext cx="12191999" cy="3937000"/>
          </a:xfrm>
          <a:prstGeom prst="rect">
            <a:avLst/>
          </a:prstGeom>
          <a:solidFill>
            <a:schemeClr val="accent3"/>
          </a:solid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A5A5A5"/>
              </a:buClr>
              <a:buSzPts val="1100"/>
              <a:buFont typeface="Arial"/>
              <a:buNone/>
            </a:pPr>
            <a:endParaRPr sz="1100">
              <a:solidFill>
                <a:srgbClr val="FFFFFF"/>
              </a:solidFill>
              <a:latin typeface="Open Sans SemiBold"/>
              <a:ea typeface="Open Sans SemiBold"/>
              <a:cs typeface="Open Sans SemiBold"/>
              <a:sym typeface="Open Sans SemiBold"/>
            </a:endParaRPr>
          </a:p>
        </p:txBody>
      </p:sp>
      <p:sp>
        <p:nvSpPr>
          <p:cNvPr id="344" name="Google Shape;344;p69"/>
          <p:cNvSpPr>
            <a:spLocks noGrp="1"/>
          </p:cNvSpPr>
          <p:nvPr>
            <p:ph type="pic" idx="2"/>
          </p:nvPr>
        </p:nvSpPr>
        <p:spPr>
          <a:xfrm>
            <a:off x="5080000" y="889000"/>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345"/>
        <p:cNvGrpSpPr/>
        <p:nvPr/>
      </p:nvGrpSpPr>
      <p:grpSpPr>
        <a:xfrm>
          <a:off x="0" y="0"/>
          <a:ext cx="0" cy="0"/>
          <a:chOff x="0" y="0"/>
          <a:chExt cx="0" cy="0"/>
        </a:xfrm>
      </p:grpSpPr>
      <p:sp>
        <p:nvSpPr>
          <p:cNvPr id="346" name="Google Shape;346;p70"/>
          <p:cNvSpPr>
            <a:spLocks noGrp="1"/>
          </p:cNvSpPr>
          <p:nvPr>
            <p:ph type="pic" idx="2"/>
          </p:nvPr>
        </p:nvSpPr>
        <p:spPr>
          <a:xfrm>
            <a:off x="5448003" y="1625004"/>
            <a:ext cx="1295999" cy="1295997"/>
          </a:xfrm>
          <a:prstGeom prst="ellipse">
            <a:avLst/>
          </a:pr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00"/>
              </a:spcBef>
              <a:spcAft>
                <a:spcPts val="0"/>
              </a:spcAft>
              <a:buClr>
                <a:schemeClr val="lt1"/>
              </a:buClr>
              <a:buSzPts val="1500"/>
              <a:buFont typeface="Arial"/>
              <a:buNone/>
              <a:defRPr sz="1500" b="0" i="0" u="none" strike="noStrike" cap="none">
                <a:solidFill>
                  <a:schemeClr val="lt1"/>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47" name="Google Shape;347;p70"/>
          <p:cNvSpPr txBox="1">
            <a:spLocks noGrp="1"/>
          </p:cNvSpPr>
          <p:nvPr>
            <p:ph type="title"/>
          </p:nvPr>
        </p:nvSpPr>
        <p:spPr>
          <a:xfrm>
            <a:off x="812800" y="2987431"/>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91919"/>
              </a:buClr>
              <a:buSzPts val="3200"/>
              <a:buFont typeface="Open Sans"/>
              <a:buNone/>
              <a:defRPr sz="3200">
                <a:solidFill>
                  <a:srgbClr val="19191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Slide">
  <p:cSld name="Bullets Slide">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41863" y="1630365"/>
            <a:ext cx="11063816" cy="4537073"/>
          </a:xfrm>
          <a:prstGeom prst="rect">
            <a:avLst/>
          </a:prstGeom>
          <a:noFill/>
          <a:ln>
            <a:noFill/>
          </a:ln>
        </p:spPr>
        <p:txBody>
          <a:bodyPr spcFirstLastPara="1" wrap="square" lIns="91425" tIns="91425" rIns="91425" bIns="91425" anchor="t" anchorCtr="0">
            <a:normAutofit/>
          </a:bodyPr>
          <a:lstStyle>
            <a:lvl1pPr marL="457200" lvl="0" indent="-349250" algn="l">
              <a:spcBef>
                <a:spcPts val="0"/>
              </a:spcBef>
              <a:spcAft>
                <a:spcPts val="0"/>
              </a:spcAft>
              <a:buClr>
                <a:schemeClr val="dk1"/>
              </a:buClr>
              <a:buSzPts val="1900"/>
              <a:buFont typeface="Arial"/>
              <a:buChar char="•"/>
              <a:defRPr/>
            </a:lvl1pPr>
            <a:lvl2pPr marL="914400" lvl="1" indent="-336550" algn="l">
              <a:spcBef>
                <a:spcPts val="0"/>
              </a:spcBef>
              <a:spcAft>
                <a:spcPts val="0"/>
              </a:spcAft>
              <a:buClr>
                <a:schemeClr val="dk1"/>
              </a:buClr>
              <a:buSzPts val="1700"/>
              <a:buFont typeface="Merriweather"/>
              <a:buChar char="-"/>
              <a:defRPr/>
            </a:lvl2pPr>
            <a:lvl3pPr marL="1371600" lvl="2" indent="-336550" algn="l">
              <a:spcBef>
                <a:spcPts val="600"/>
              </a:spcBef>
              <a:spcAft>
                <a:spcPts val="0"/>
              </a:spcAft>
              <a:buClr>
                <a:schemeClr val="dk1"/>
              </a:buClr>
              <a:buSzPts val="1700"/>
              <a:buFont typeface="Arial"/>
              <a:buChar char="•"/>
              <a:defRPr/>
            </a:lvl3pPr>
            <a:lvl4pPr marL="1828800" lvl="3" indent="-330200" algn="l">
              <a:spcBef>
                <a:spcPts val="0"/>
              </a:spcBef>
              <a:spcAft>
                <a:spcPts val="0"/>
              </a:spcAft>
              <a:buClr>
                <a:schemeClr val="dk1"/>
              </a:buClr>
              <a:buSzPts val="1600"/>
              <a:buFont typeface="Arial"/>
              <a:buChar char="•"/>
              <a:defRPr/>
            </a:lvl4pPr>
            <a:lvl5pPr marL="2286000" lvl="4" indent="-323850" algn="l">
              <a:spcBef>
                <a:spcPts val="0"/>
              </a:spcBef>
              <a:spcAft>
                <a:spcPts val="0"/>
              </a:spcAft>
              <a:buClr>
                <a:schemeClr val="dk1"/>
              </a:buClr>
              <a:buSzPts val="1500"/>
              <a:buFont typeface="Arial"/>
              <a:buChar char="•"/>
              <a:defRPr/>
            </a:lvl5pPr>
            <a:lvl6pPr marL="2743200" lvl="5" indent="-400050" algn="l">
              <a:spcBef>
                <a:spcPts val="0"/>
              </a:spcBef>
              <a:spcAft>
                <a:spcPts val="0"/>
              </a:spcAft>
              <a:buClr>
                <a:schemeClr val="dk1"/>
              </a:buClr>
              <a:buSzPts val="2700"/>
              <a:buChar char="•"/>
              <a:defRPr/>
            </a:lvl6pPr>
            <a:lvl7pPr marL="3200400" lvl="6" indent="-400050" algn="l">
              <a:spcBef>
                <a:spcPts val="0"/>
              </a:spcBef>
              <a:spcAft>
                <a:spcPts val="0"/>
              </a:spcAft>
              <a:buClr>
                <a:schemeClr val="dk1"/>
              </a:buClr>
              <a:buSzPts val="2700"/>
              <a:buChar char="•"/>
              <a:defRPr/>
            </a:lvl7pPr>
            <a:lvl8pPr marL="3657600" lvl="7" indent="-400050" algn="l">
              <a:spcBef>
                <a:spcPts val="0"/>
              </a:spcBef>
              <a:spcAft>
                <a:spcPts val="0"/>
              </a:spcAft>
              <a:buClr>
                <a:schemeClr val="dk1"/>
              </a:buClr>
              <a:buSzPts val="2700"/>
              <a:buChar char="•"/>
              <a:defRPr/>
            </a:lvl8pPr>
            <a:lvl9pPr marL="4114800" lvl="8" indent="-400050" algn="l">
              <a:spcBef>
                <a:spcPts val="0"/>
              </a:spcBef>
              <a:spcAft>
                <a:spcPts val="0"/>
              </a:spcAft>
              <a:buClr>
                <a:schemeClr val="dk1"/>
              </a:buClr>
              <a:buSzPts val="2700"/>
              <a:buChar char="•"/>
              <a:defRPr/>
            </a:lvl9pPr>
          </a:lstStyle>
          <a:p>
            <a:endParaRPr/>
          </a:p>
        </p:txBody>
      </p:sp>
      <p:sp>
        <p:nvSpPr>
          <p:cNvPr id="30" name="Google Shape;30;p26"/>
          <p:cNvSpPr txBox="1">
            <a:spLocks noGrp="1"/>
          </p:cNvSpPr>
          <p:nvPr>
            <p:ph type="title"/>
          </p:nvPr>
        </p:nvSpPr>
        <p:spPr>
          <a:xfrm>
            <a:off x="564446" y="296109"/>
            <a:ext cx="9505244" cy="1138980"/>
          </a:xfrm>
          <a:prstGeom prst="rect">
            <a:avLst/>
          </a:prstGeom>
          <a:noFill/>
          <a:ln>
            <a:noFill/>
          </a:ln>
        </p:spPr>
        <p:txBody>
          <a:bodyPr spcFirstLastPara="1" wrap="square" lIns="91425" tIns="91425" rIns="91425" bIns="91425" anchor="b" anchorCtr="0">
            <a:normAutofit/>
          </a:bodyPr>
          <a:lstStyle>
            <a:lvl1pPr lvl="0" algn="l">
              <a:spcBef>
                <a:spcPts val="0"/>
              </a:spcBef>
              <a:spcAft>
                <a:spcPts val="0"/>
              </a:spcAft>
              <a:buClr>
                <a:schemeClr val="accent3"/>
              </a:buClr>
              <a:buSzPts val="32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268820" y="6351588"/>
            <a:ext cx="527049" cy="365125"/>
          </a:xfrm>
          <a:prstGeom prst="rect">
            <a:avLst/>
          </a:prstGeom>
          <a:noFill/>
          <a:ln>
            <a:noFill/>
          </a:ln>
        </p:spPr>
        <p:txBody>
          <a:bodyPr spcFirstLastPara="1" wrap="square" lIns="91425" tIns="91425" rIns="91425" bIns="91425" anchor="t" anchorCtr="0">
            <a:noAutofit/>
          </a:bodyPr>
          <a:lstStyle>
            <a:lvl1pPr marL="0" marR="0" lvl="0" indent="88898" algn="l" rtl="0">
              <a:spcBef>
                <a:spcPts val="0"/>
              </a:spcBef>
              <a:buNone/>
              <a:defRPr sz="1400">
                <a:solidFill>
                  <a:srgbClr val="000000"/>
                </a:solidFill>
                <a:latin typeface="Arial"/>
                <a:ea typeface="Arial"/>
                <a:cs typeface="Arial"/>
                <a:sym typeface="Arial"/>
              </a:defRPr>
            </a:lvl1pPr>
            <a:lvl2pPr marL="0" marR="0" lvl="1" indent="88898" algn="l" rtl="0">
              <a:spcBef>
                <a:spcPts val="0"/>
              </a:spcBef>
              <a:buNone/>
              <a:defRPr sz="1400">
                <a:solidFill>
                  <a:srgbClr val="000000"/>
                </a:solidFill>
                <a:latin typeface="Arial"/>
                <a:ea typeface="Arial"/>
                <a:cs typeface="Arial"/>
                <a:sym typeface="Arial"/>
              </a:defRPr>
            </a:lvl2pPr>
            <a:lvl3pPr marL="0" marR="0" lvl="2" indent="88898" algn="l" rtl="0">
              <a:spcBef>
                <a:spcPts val="0"/>
              </a:spcBef>
              <a:buNone/>
              <a:defRPr sz="1400">
                <a:solidFill>
                  <a:srgbClr val="000000"/>
                </a:solidFill>
                <a:latin typeface="Arial"/>
                <a:ea typeface="Arial"/>
                <a:cs typeface="Arial"/>
                <a:sym typeface="Arial"/>
              </a:defRPr>
            </a:lvl3pPr>
            <a:lvl4pPr marL="0" marR="0" lvl="3" indent="88898" algn="l" rtl="0">
              <a:spcBef>
                <a:spcPts val="0"/>
              </a:spcBef>
              <a:buNone/>
              <a:defRPr sz="1400">
                <a:solidFill>
                  <a:srgbClr val="000000"/>
                </a:solidFill>
                <a:latin typeface="Arial"/>
                <a:ea typeface="Arial"/>
                <a:cs typeface="Arial"/>
                <a:sym typeface="Arial"/>
              </a:defRPr>
            </a:lvl4pPr>
            <a:lvl5pPr marL="0" marR="0" lvl="4" indent="88898" algn="l" rtl="0">
              <a:spcBef>
                <a:spcPts val="0"/>
              </a:spcBef>
              <a:buNone/>
              <a:defRPr sz="1400">
                <a:solidFill>
                  <a:srgbClr val="000000"/>
                </a:solidFill>
                <a:latin typeface="Arial"/>
                <a:ea typeface="Arial"/>
                <a:cs typeface="Arial"/>
                <a:sym typeface="Arial"/>
              </a:defRPr>
            </a:lvl5pPr>
            <a:lvl6pPr marL="0" marR="0" lvl="5" indent="88898" algn="l" rtl="0">
              <a:spcBef>
                <a:spcPts val="0"/>
              </a:spcBef>
              <a:buNone/>
              <a:defRPr sz="1400">
                <a:solidFill>
                  <a:srgbClr val="000000"/>
                </a:solidFill>
                <a:latin typeface="Arial"/>
                <a:ea typeface="Arial"/>
                <a:cs typeface="Arial"/>
                <a:sym typeface="Arial"/>
              </a:defRPr>
            </a:lvl6pPr>
            <a:lvl7pPr marL="0" marR="0" lvl="6" indent="88898" algn="l" rtl="0">
              <a:spcBef>
                <a:spcPts val="0"/>
              </a:spcBef>
              <a:buNone/>
              <a:defRPr sz="1400">
                <a:solidFill>
                  <a:srgbClr val="000000"/>
                </a:solidFill>
                <a:latin typeface="Arial"/>
                <a:ea typeface="Arial"/>
                <a:cs typeface="Arial"/>
                <a:sym typeface="Arial"/>
              </a:defRPr>
            </a:lvl7pPr>
            <a:lvl8pPr marL="0" marR="0" lvl="7" indent="88898" algn="l" rtl="0">
              <a:spcBef>
                <a:spcPts val="0"/>
              </a:spcBef>
              <a:buNone/>
              <a:defRPr sz="1400">
                <a:solidFill>
                  <a:srgbClr val="000000"/>
                </a:solidFill>
                <a:latin typeface="Arial"/>
                <a:ea typeface="Arial"/>
                <a:cs typeface="Arial"/>
                <a:sym typeface="Arial"/>
              </a:defRPr>
            </a:lvl8pPr>
            <a:lvl9pPr marL="0" marR="0" lvl="8" indent="88898" algn="l" rtl="0">
              <a:spcBef>
                <a:spcPts val="0"/>
              </a:spcBef>
              <a:buNone/>
              <a:defRPr sz="1400">
                <a:solidFill>
                  <a:srgbClr val="000000"/>
                </a:solidFill>
                <a:latin typeface="Arial"/>
                <a:ea typeface="Arial"/>
                <a:cs typeface="Arial"/>
                <a:sym typeface="Arial"/>
              </a:defRPr>
            </a:lvl9pPr>
          </a:lstStyle>
          <a:p>
            <a:pPr marL="0" lvl="0" indent="88898" algn="l" rtl="0">
              <a:spcBef>
                <a:spcPts val="0"/>
              </a:spcBef>
              <a:spcAft>
                <a:spcPts val="0"/>
              </a:spcAft>
              <a:buNone/>
            </a:pPr>
            <a:endParaRPr/>
          </a:p>
          <a:p>
            <a:pPr marL="457189" lvl="1" indent="0" algn="l" rtl="0">
              <a:spcBef>
                <a:spcPts val="0"/>
              </a:spcBef>
              <a:spcAft>
                <a:spcPts val="0"/>
              </a:spcAft>
              <a:buClr>
                <a:srgbClr val="000000"/>
              </a:buClr>
              <a:buSzPts val="1400"/>
              <a:buFont typeface="Courier New"/>
              <a:buNone/>
            </a:pPr>
            <a:endParaRPr b="0" i="0" u="none" strike="noStrike" cap="none"/>
          </a:p>
          <a:p>
            <a:pPr marL="914377" lvl="2" indent="0" algn="l" rtl="0">
              <a:spcBef>
                <a:spcPts val="0"/>
              </a:spcBef>
              <a:spcAft>
                <a:spcPts val="0"/>
              </a:spcAft>
              <a:buClr>
                <a:srgbClr val="000000"/>
              </a:buClr>
              <a:buSzPts val="1400"/>
              <a:buFont typeface="Noto Sans Symbols"/>
              <a:buNone/>
            </a:pPr>
            <a:endParaRPr b="0" i="0" u="none" strike="noStrike" cap="none"/>
          </a:p>
          <a:p>
            <a:pPr marL="1371566" lvl="3" indent="0" algn="l" rtl="0">
              <a:spcBef>
                <a:spcPts val="0"/>
              </a:spcBef>
              <a:spcAft>
                <a:spcPts val="0"/>
              </a:spcAft>
              <a:buClr>
                <a:srgbClr val="000000"/>
              </a:buClr>
              <a:buSzPts val="1400"/>
              <a:buFont typeface="Arial"/>
              <a:buNone/>
            </a:pPr>
            <a:endParaRPr b="0" i="0" u="none" strike="noStrike" cap="none"/>
          </a:p>
          <a:p>
            <a:pPr marL="1828754" lvl="4" indent="0" algn="l" rtl="0">
              <a:spcBef>
                <a:spcPts val="0"/>
              </a:spcBef>
              <a:spcAft>
                <a:spcPts val="0"/>
              </a:spcAft>
              <a:buClr>
                <a:srgbClr val="000000"/>
              </a:buClr>
              <a:buSzPts val="1400"/>
              <a:buFont typeface="Courier New"/>
              <a:buNone/>
            </a:pPr>
            <a:endParaRPr b="0" i="0" u="none" strike="noStrike" cap="none"/>
          </a:p>
          <a:p>
            <a:pPr marL="2285943" lvl="5" indent="0" algn="l" rtl="0">
              <a:spcBef>
                <a:spcPts val="0"/>
              </a:spcBef>
              <a:spcAft>
                <a:spcPts val="0"/>
              </a:spcAft>
              <a:buClr>
                <a:srgbClr val="000000"/>
              </a:buClr>
              <a:buSzPts val="1400"/>
              <a:buFont typeface="Noto Sans Symbols"/>
              <a:buNone/>
            </a:pPr>
            <a:endParaRPr b="0" i="0" u="none" strike="noStrike" cap="none"/>
          </a:p>
          <a:p>
            <a:pPr marL="2743131" lvl="6" indent="0" algn="l" rtl="0">
              <a:spcBef>
                <a:spcPts val="0"/>
              </a:spcBef>
              <a:spcAft>
                <a:spcPts val="0"/>
              </a:spcAft>
              <a:buClr>
                <a:srgbClr val="000000"/>
              </a:buClr>
              <a:buSzPts val="1400"/>
              <a:buFont typeface="Arial"/>
              <a:buNone/>
            </a:pPr>
            <a:endParaRPr b="0" i="0" u="none" strike="noStrike" cap="none"/>
          </a:p>
          <a:p>
            <a:pPr marL="3200320" lvl="7" indent="0" algn="l" rtl="0">
              <a:spcBef>
                <a:spcPts val="0"/>
              </a:spcBef>
              <a:spcAft>
                <a:spcPts val="0"/>
              </a:spcAft>
              <a:buClr>
                <a:srgbClr val="000000"/>
              </a:buClr>
              <a:buSzPts val="1400"/>
              <a:buFont typeface="Courier New"/>
              <a:buNone/>
            </a:pPr>
            <a:endParaRPr b="0" i="0" u="none" strike="noStrike" cap="none"/>
          </a:p>
          <a:p>
            <a:pPr marL="3657509" lvl="8" indent="0" algn="l" rtl="0">
              <a:spcBef>
                <a:spcPts val="0"/>
              </a:spcBef>
              <a:spcAft>
                <a:spcPts val="0"/>
              </a:spcAft>
              <a:buClr>
                <a:srgbClr val="000000"/>
              </a:buClr>
              <a:buSzPts val="1400"/>
              <a:buFont typeface="Noto Sans Symbols"/>
              <a:buNone/>
            </a:pPr>
            <a:endParaRPr b="0" i="0" u="none" strike="noStrike" cap="non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348"/>
        <p:cNvGrpSpPr/>
        <p:nvPr/>
      </p:nvGrpSpPr>
      <p:grpSpPr>
        <a:xfrm>
          <a:off x="0" y="0"/>
          <a:ext cx="0" cy="0"/>
          <a:chOff x="0" y="0"/>
          <a:chExt cx="0" cy="0"/>
        </a:xfrm>
      </p:grpSpPr>
      <p:pic>
        <p:nvPicPr>
          <p:cNvPr id="349" name="Google Shape;349;p71" descr="MacBook-Pro-mockup.png"/>
          <p:cNvPicPr preferRelativeResize="0"/>
          <p:nvPr/>
        </p:nvPicPr>
        <p:blipFill rotWithShape="1">
          <a:blip r:embed="rId2">
            <a:alphaModFix/>
          </a:blip>
          <a:srcRect/>
          <a:stretch/>
        </p:blipFill>
        <p:spPr>
          <a:xfrm>
            <a:off x="812800" y="2281113"/>
            <a:ext cx="6422880" cy="3992689"/>
          </a:xfrm>
          <a:prstGeom prst="rect">
            <a:avLst/>
          </a:prstGeom>
          <a:noFill/>
          <a:ln>
            <a:noFill/>
          </a:ln>
        </p:spPr>
      </p:pic>
      <p:sp>
        <p:nvSpPr>
          <p:cNvPr id="350" name="Google Shape;350;p71"/>
          <p:cNvSpPr>
            <a:spLocks noGrp="1"/>
          </p:cNvSpPr>
          <p:nvPr>
            <p:ph type="pic" idx="2"/>
          </p:nvPr>
        </p:nvSpPr>
        <p:spPr>
          <a:xfrm>
            <a:off x="1641600" y="2568000"/>
            <a:ext cx="4752000" cy="2976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chemeClr val="lt1"/>
              </a:buClr>
              <a:buSzPts val="1900"/>
              <a:buFont typeface="Arial"/>
              <a:buChar char="•"/>
              <a:defRPr sz="1900" b="0" i="0" u="none" strike="noStrike" cap="none">
                <a:solidFill>
                  <a:schemeClr val="lt1"/>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51" name="Google Shape;351;p7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2" name="Google Shape;352;p7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353"/>
        <p:cNvGrpSpPr/>
        <p:nvPr/>
      </p:nvGrpSpPr>
      <p:grpSpPr>
        <a:xfrm>
          <a:off x="0" y="0"/>
          <a:ext cx="0" cy="0"/>
          <a:chOff x="0" y="0"/>
          <a:chExt cx="0" cy="0"/>
        </a:xfrm>
      </p:grpSpPr>
      <p:sp>
        <p:nvSpPr>
          <p:cNvPr id="354" name="Google Shape;354;p7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355"/>
        <p:cNvGrpSpPr/>
        <p:nvPr/>
      </p:nvGrpSpPr>
      <p:grpSpPr>
        <a:xfrm>
          <a:off x="0" y="0"/>
          <a:ext cx="0" cy="0"/>
          <a:chOff x="0" y="0"/>
          <a:chExt cx="0" cy="0"/>
        </a:xfrm>
      </p:grpSpPr>
      <p:sp>
        <p:nvSpPr>
          <p:cNvPr id="356" name="Google Shape;356;p73"/>
          <p:cNvSpPr>
            <a:spLocks noGrp="1"/>
          </p:cNvSpPr>
          <p:nvPr>
            <p:ph type="pic" idx="2"/>
          </p:nvPr>
        </p:nvSpPr>
        <p:spPr>
          <a:xfrm>
            <a:off x="0" y="0"/>
            <a:ext cx="80264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57" name="Google Shape;357;p73"/>
          <p:cNvSpPr txBox="1">
            <a:spLocks noGrp="1"/>
          </p:cNvSpPr>
          <p:nvPr>
            <p:ph type="title"/>
          </p:nvPr>
        </p:nvSpPr>
        <p:spPr>
          <a:xfrm>
            <a:off x="8432800" y="863600"/>
            <a:ext cx="2235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8_Title and Content">
  <p:cSld name="48_Title and Content">
    <p:spTree>
      <p:nvGrpSpPr>
        <p:cNvPr id="1" name="Shape 358"/>
        <p:cNvGrpSpPr/>
        <p:nvPr/>
      </p:nvGrpSpPr>
      <p:grpSpPr>
        <a:xfrm>
          <a:off x="0" y="0"/>
          <a:ext cx="0" cy="0"/>
          <a:chOff x="0" y="0"/>
          <a:chExt cx="0" cy="0"/>
        </a:xfrm>
      </p:grpSpPr>
      <p:sp>
        <p:nvSpPr>
          <p:cNvPr id="359" name="Google Shape;359;p74"/>
          <p:cNvSpPr>
            <a:spLocks noGrp="1"/>
          </p:cNvSpPr>
          <p:nvPr>
            <p:ph type="pic" idx="2"/>
          </p:nvPr>
        </p:nvSpPr>
        <p:spPr>
          <a:xfrm>
            <a:off x="0" y="0"/>
            <a:ext cx="80264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0" name="Google Shape;360;p74"/>
          <p:cNvSpPr txBox="1">
            <a:spLocks noGrp="1"/>
          </p:cNvSpPr>
          <p:nvPr>
            <p:ph type="title"/>
          </p:nvPr>
        </p:nvSpPr>
        <p:spPr>
          <a:xfrm>
            <a:off x="8432800" y="863600"/>
            <a:ext cx="2235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74"/>
          <p:cNvSpPr>
            <a:spLocks noGrp="1"/>
          </p:cNvSpPr>
          <p:nvPr>
            <p:ph type="pic" idx="3"/>
          </p:nvPr>
        </p:nvSpPr>
        <p:spPr>
          <a:xfrm>
            <a:off x="8128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2" name="Google Shape;362;p74"/>
          <p:cNvSpPr>
            <a:spLocks noGrp="1"/>
          </p:cNvSpPr>
          <p:nvPr>
            <p:ph type="pic" idx="4"/>
          </p:nvPr>
        </p:nvSpPr>
        <p:spPr>
          <a:xfrm>
            <a:off x="24384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3" name="Google Shape;363;p74"/>
          <p:cNvSpPr>
            <a:spLocks noGrp="1"/>
          </p:cNvSpPr>
          <p:nvPr>
            <p:ph type="pic" idx="5"/>
          </p:nvPr>
        </p:nvSpPr>
        <p:spPr>
          <a:xfrm>
            <a:off x="40640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4" name="Google Shape;364;p74"/>
          <p:cNvSpPr>
            <a:spLocks noGrp="1"/>
          </p:cNvSpPr>
          <p:nvPr>
            <p:ph type="pic" idx="6"/>
          </p:nvPr>
        </p:nvSpPr>
        <p:spPr>
          <a:xfrm>
            <a:off x="56896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65"/>
        <p:cNvGrpSpPr/>
        <p:nvPr/>
      </p:nvGrpSpPr>
      <p:grpSpPr>
        <a:xfrm>
          <a:off x="0" y="0"/>
          <a:ext cx="0" cy="0"/>
          <a:chOff x="0" y="0"/>
          <a:chExt cx="0" cy="0"/>
        </a:xfrm>
      </p:grpSpPr>
      <p:sp>
        <p:nvSpPr>
          <p:cNvPr id="366" name="Google Shape;366;p75"/>
          <p:cNvSpPr>
            <a:spLocks noGrp="1"/>
          </p:cNvSpPr>
          <p:nvPr>
            <p:ph type="pic" idx="2"/>
          </p:nvPr>
        </p:nvSpPr>
        <p:spPr>
          <a:xfrm>
            <a:off x="0" y="2311400"/>
            <a:ext cx="6299200" cy="38608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7" name="Google Shape;367;p75"/>
          <p:cNvSpPr txBox="1">
            <a:spLocks noGrp="1"/>
          </p:cNvSpPr>
          <p:nvPr>
            <p:ph type="body" idx="1"/>
          </p:nvPr>
        </p:nvSpPr>
        <p:spPr>
          <a:xfrm>
            <a:off x="7300390" y="3032360"/>
            <a:ext cx="3992033" cy="1626424"/>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8" name="Google Shape;368;p75"/>
          <p:cNvSpPr txBox="1">
            <a:spLocks noGrp="1"/>
          </p:cNvSpPr>
          <p:nvPr>
            <p:ph type="body" idx="3"/>
          </p:nvPr>
        </p:nvSpPr>
        <p:spPr>
          <a:xfrm>
            <a:off x="7315202" y="2514602"/>
            <a:ext cx="2307167" cy="478367"/>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a:buNone/>
              <a:defRPr sz="1700" b="1">
                <a:solidFill>
                  <a:schemeClr val="dk1"/>
                </a:solidFill>
                <a:latin typeface="Open Sans"/>
                <a:ea typeface="Open Sans"/>
                <a:cs typeface="Open Sans"/>
                <a:sym typeface="Open Sans"/>
              </a:defRPr>
            </a:lvl1pPr>
            <a:lvl2pPr marL="914400" lvl="1"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2pPr>
            <a:lvl3pPr marL="1371600" lvl="2"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3pPr>
            <a:lvl4pPr marL="1828800" lvl="3"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4pPr>
            <a:lvl5pPr marL="2286000" lvl="4"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9" name="Google Shape;369;p75"/>
          <p:cNvSpPr txBox="1">
            <a:spLocks noGrp="1"/>
          </p:cNvSpPr>
          <p:nvPr>
            <p:ph type="body" idx="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7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371"/>
        <p:cNvGrpSpPr/>
        <p:nvPr/>
      </p:nvGrpSpPr>
      <p:grpSpPr>
        <a:xfrm>
          <a:off x="0" y="0"/>
          <a:ext cx="0" cy="0"/>
          <a:chOff x="0" y="0"/>
          <a:chExt cx="0" cy="0"/>
        </a:xfrm>
      </p:grpSpPr>
      <p:sp>
        <p:nvSpPr>
          <p:cNvPr id="372" name="Google Shape;372;p76"/>
          <p:cNvSpPr>
            <a:spLocks noGrp="1"/>
          </p:cNvSpPr>
          <p:nvPr>
            <p:ph type="pic" idx="2"/>
          </p:nvPr>
        </p:nvSpPr>
        <p:spPr>
          <a:xfrm>
            <a:off x="0" y="2006600"/>
            <a:ext cx="12192000" cy="28448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73" name="Google Shape;373;p7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4" name="Google Shape;374;p76"/>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375"/>
        <p:cNvGrpSpPr/>
        <p:nvPr/>
      </p:nvGrpSpPr>
      <p:grpSpPr>
        <a:xfrm>
          <a:off x="0" y="0"/>
          <a:ext cx="0" cy="0"/>
          <a:chOff x="0" y="0"/>
          <a:chExt cx="0" cy="0"/>
        </a:xfrm>
      </p:grpSpPr>
      <p:sp>
        <p:nvSpPr>
          <p:cNvPr id="376" name="Google Shape;376;p77"/>
          <p:cNvSpPr>
            <a:spLocks noGrp="1"/>
          </p:cNvSpPr>
          <p:nvPr>
            <p:ph type="pic" idx="2"/>
          </p:nvPr>
        </p:nvSpPr>
        <p:spPr>
          <a:xfrm>
            <a:off x="1117600" y="3327400"/>
            <a:ext cx="2438400" cy="3530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77" name="Google Shape;377;p7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8" name="Google Shape;378;p7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379"/>
        <p:cNvGrpSpPr/>
        <p:nvPr/>
      </p:nvGrpSpPr>
      <p:grpSpPr>
        <a:xfrm>
          <a:off x="0" y="0"/>
          <a:ext cx="0" cy="0"/>
          <a:chOff x="0" y="0"/>
          <a:chExt cx="0" cy="0"/>
        </a:xfrm>
      </p:grpSpPr>
      <p:sp>
        <p:nvSpPr>
          <p:cNvPr id="380" name="Google Shape;380;p7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Open Sans"/>
              <a:ea typeface="Open Sans"/>
              <a:cs typeface="Open Sans"/>
              <a:sym typeface="Open Sans"/>
            </a:endParaRPr>
          </a:p>
        </p:txBody>
      </p:sp>
      <p:sp>
        <p:nvSpPr>
          <p:cNvPr id="381" name="Google Shape;381;p78"/>
          <p:cNvSpPr txBox="1">
            <a:spLocks noGrp="1"/>
          </p:cNvSpPr>
          <p:nvPr>
            <p:ph type="body" idx="1"/>
          </p:nvPr>
        </p:nvSpPr>
        <p:spPr>
          <a:xfrm>
            <a:off x="5384800" y="1016000"/>
            <a:ext cx="3149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2" name="Google Shape;382;p78"/>
          <p:cNvSpPr>
            <a:spLocks noGrp="1"/>
          </p:cNvSpPr>
          <p:nvPr>
            <p:ph type="pic" idx="2"/>
          </p:nvPr>
        </p:nvSpPr>
        <p:spPr>
          <a:xfrm>
            <a:off x="1422402" y="1821753"/>
            <a:ext cx="2023188" cy="3537649"/>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83" name="Google Shape;383;p78"/>
          <p:cNvSpPr txBox="1">
            <a:spLocks noGrp="1"/>
          </p:cNvSpPr>
          <p:nvPr>
            <p:ph type="title"/>
          </p:nvPr>
        </p:nvSpPr>
        <p:spPr>
          <a:xfrm>
            <a:off x="5384800" y="1231900"/>
            <a:ext cx="5384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4"/>
        <p:cNvGrpSpPr/>
        <p:nvPr/>
      </p:nvGrpSpPr>
      <p:grpSpPr>
        <a:xfrm>
          <a:off x="0" y="0"/>
          <a:ext cx="0" cy="0"/>
          <a:chOff x="0" y="0"/>
          <a:chExt cx="0" cy="0"/>
        </a:xfrm>
      </p:grpSpPr>
      <p:sp>
        <p:nvSpPr>
          <p:cNvPr id="385" name="Google Shape;385;p79"/>
          <p:cNvSpPr txBox="1">
            <a:spLocks noGrp="1"/>
          </p:cNvSpPr>
          <p:nvPr>
            <p:ph type="body" idx="1"/>
          </p:nvPr>
        </p:nvSpPr>
        <p:spPr>
          <a:xfrm>
            <a:off x="3767208"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6" name="Google Shape;386;p79"/>
          <p:cNvSpPr txBox="1">
            <a:spLocks noGrp="1"/>
          </p:cNvSpPr>
          <p:nvPr>
            <p:ph type="body" idx="2"/>
          </p:nvPr>
        </p:nvSpPr>
        <p:spPr>
          <a:xfrm>
            <a:off x="6299200"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7" name="Google Shape;387;p79"/>
          <p:cNvSpPr txBox="1">
            <a:spLocks noGrp="1"/>
          </p:cNvSpPr>
          <p:nvPr>
            <p:ph type="body" idx="3"/>
          </p:nvPr>
        </p:nvSpPr>
        <p:spPr>
          <a:xfrm>
            <a:off x="8940800"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8" name="Google Shape;388;p79"/>
          <p:cNvSpPr txBox="1">
            <a:spLocks noGrp="1"/>
          </p:cNvSpPr>
          <p:nvPr>
            <p:ph type="body" idx="4"/>
          </p:nvPr>
        </p:nvSpPr>
        <p:spPr>
          <a:xfrm>
            <a:off x="1016000"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9" name="Google Shape;389;p79"/>
          <p:cNvSpPr>
            <a:spLocks noGrp="1"/>
          </p:cNvSpPr>
          <p:nvPr>
            <p:ph type="pic" idx="5"/>
          </p:nvPr>
        </p:nvSpPr>
        <p:spPr>
          <a:xfrm>
            <a:off x="1072003"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0" name="Google Shape;390;p79"/>
          <p:cNvSpPr>
            <a:spLocks noGrp="1"/>
          </p:cNvSpPr>
          <p:nvPr>
            <p:ph type="pic" idx="6"/>
          </p:nvPr>
        </p:nvSpPr>
        <p:spPr>
          <a:xfrm>
            <a:off x="3767208"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1" name="Google Shape;391;p79"/>
          <p:cNvSpPr>
            <a:spLocks noGrp="1"/>
          </p:cNvSpPr>
          <p:nvPr>
            <p:ph type="pic" idx="7"/>
          </p:nvPr>
        </p:nvSpPr>
        <p:spPr>
          <a:xfrm>
            <a:off x="6355203"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2" name="Google Shape;392;p79"/>
          <p:cNvSpPr>
            <a:spLocks noGrp="1"/>
          </p:cNvSpPr>
          <p:nvPr>
            <p:ph type="pic" idx="8"/>
          </p:nvPr>
        </p:nvSpPr>
        <p:spPr>
          <a:xfrm>
            <a:off x="8996803"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3" name="Google Shape;393;p79"/>
          <p:cNvSpPr txBox="1">
            <a:spLocks noGrp="1"/>
          </p:cNvSpPr>
          <p:nvPr>
            <p:ph type="body" idx="9"/>
          </p:nvPr>
        </p:nvSpPr>
        <p:spPr>
          <a:xfrm>
            <a:off x="34544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4" name="Google Shape;394;p79"/>
          <p:cNvSpPr txBox="1">
            <a:spLocks noGrp="1"/>
          </p:cNvSpPr>
          <p:nvPr>
            <p:ph type="body" idx="13"/>
          </p:nvPr>
        </p:nvSpPr>
        <p:spPr>
          <a:xfrm>
            <a:off x="60960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5" name="Google Shape;395;p79"/>
          <p:cNvSpPr txBox="1">
            <a:spLocks noGrp="1"/>
          </p:cNvSpPr>
          <p:nvPr>
            <p:ph type="body" idx="14"/>
          </p:nvPr>
        </p:nvSpPr>
        <p:spPr>
          <a:xfrm>
            <a:off x="87376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6" name="Google Shape;396;p79"/>
          <p:cNvSpPr txBox="1">
            <a:spLocks noGrp="1"/>
          </p:cNvSpPr>
          <p:nvPr>
            <p:ph type="body" idx="15"/>
          </p:nvPr>
        </p:nvSpPr>
        <p:spPr>
          <a:xfrm>
            <a:off x="8128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7" name="Google Shape;397;p79"/>
          <p:cNvSpPr txBox="1">
            <a:spLocks noGrp="1"/>
          </p:cNvSpPr>
          <p:nvPr>
            <p:ph type="body" idx="16"/>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8" name="Google Shape;398;p7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9"/>
        <p:cNvGrpSpPr/>
        <p:nvPr/>
      </p:nvGrpSpPr>
      <p:grpSpPr>
        <a:xfrm>
          <a:off x="0" y="0"/>
          <a:ext cx="0" cy="0"/>
          <a:chOff x="0" y="0"/>
          <a:chExt cx="0" cy="0"/>
        </a:xfrm>
      </p:grpSpPr>
      <p:sp>
        <p:nvSpPr>
          <p:cNvPr id="400" name="Google Shape;400;p80"/>
          <p:cNvSpPr/>
          <p:nvPr/>
        </p:nvSpPr>
        <p:spPr>
          <a:xfrm>
            <a:off x="0" y="254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Open Sans"/>
              <a:ea typeface="Open Sans"/>
              <a:cs typeface="Open Sans"/>
              <a:sym typeface="Open Sans"/>
            </a:endParaRPr>
          </a:p>
        </p:txBody>
      </p:sp>
      <p:sp>
        <p:nvSpPr>
          <p:cNvPr id="401" name="Google Shape;401;p8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E787A"/>
              </a:buClr>
              <a:buSzPts val="3700"/>
              <a:buFont typeface="Open Sans"/>
              <a:buNone/>
              <a:defRPr sz="3700" b="1" cap="none">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8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40"/>
              </a:spcBef>
              <a:spcAft>
                <a:spcPts val="0"/>
              </a:spcAft>
              <a:buClr>
                <a:srgbClr val="848484"/>
              </a:buClr>
              <a:buSzPts val="2700"/>
              <a:buNone/>
              <a:defRPr sz="2700">
                <a:solidFill>
                  <a:srgbClr val="848484"/>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0"/>
              </a:spcBef>
              <a:spcAft>
                <a:spcPts val="0"/>
              </a:spcAft>
              <a:buClr>
                <a:srgbClr val="888888"/>
              </a:buClr>
              <a:buSzPts val="2100"/>
              <a:buNone/>
              <a:defRPr sz="2100">
                <a:solidFill>
                  <a:srgbClr val="888888"/>
                </a:solidFill>
              </a:defRPr>
            </a:lvl3pPr>
            <a:lvl4pPr marL="1828800" lvl="3" indent="-228600" algn="l">
              <a:spcBef>
                <a:spcPts val="380"/>
              </a:spcBef>
              <a:spcAft>
                <a:spcPts val="0"/>
              </a:spcAft>
              <a:buClr>
                <a:srgbClr val="888888"/>
              </a:buClr>
              <a:buSzPts val="1900"/>
              <a:buNone/>
              <a:defRPr sz="1900">
                <a:solidFill>
                  <a:srgbClr val="888888"/>
                </a:solidFill>
              </a:defRPr>
            </a:lvl4pPr>
            <a:lvl5pPr marL="2286000" lvl="4" indent="-228600" algn="l">
              <a:spcBef>
                <a:spcPts val="380"/>
              </a:spcBef>
              <a:spcAft>
                <a:spcPts val="0"/>
              </a:spcAft>
              <a:buClr>
                <a:srgbClr val="888888"/>
              </a:buClr>
              <a:buSzPts val="1900"/>
              <a:buNone/>
              <a:defRPr sz="1900">
                <a:solidFill>
                  <a:srgbClr val="888888"/>
                </a:solidFill>
              </a:defRPr>
            </a:lvl5pPr>
            <a:lvl6pPr marL="2743200" lvl="5" indent="-228600" algn="l">
              <a:spcBef>
                <a:spcPts val="380"/>
              </a:spcBef>
              <a:spcAft>
                <a:spcPts val="0"/>
              </a:spcAft>
              <a:buClr>
                <a:srgbClr val="888888"/>
              </a:buClr>
              <a:buSzPts val="1900"/>
              <a:buNone/>
              <a:defRPr sz="1900">
                <a:solidFill>
                  <a:srgbClr val="888888"/>
                </a:solidFill>
              </a:defRPr>
            </a:lvl6pPr>
            <a:lvl7pPr marL="3200400" lvl="6" indent="-228600" algn="l">
              <a:spcBef>
                <a:spcPts val="380"/>
              </a:spcBef>
              <a:spcAft>
                <a:spcPts val="0"/>
              </a:spcAft>
              <a:buClr>
                <a:srgbClr val="888888"/>
              </a:buClr>
              <a:buSzPts val="1900"/>
              <a:buNone/>
              <a:defRPr sz="1900">
                <a:solidFill>
                  <a:srgbClr val="888888"/>
                </a:solidFill>
              </a:defRPr>
            </a:lvl7pPr>
            <a:lvl8pPr marL="3657600" lvl="7" indent="-228600" algn="l">
              <a:spcBef>
                <a:spcPts val="380"/>
              </a:spcBef>
              <a:spcAft>
                <a:spcPts val="0"/>
              </a:spcAft>
              <a:buClr>
                <a:srgbClr val="888888"/>
              </a:buClr>
              <a:buSzPts val="1900"/>
              <a:buNone/>
              <a:defRPr sz="1900">
                <a:solidFill>
                  <a:srgbClr val="888888"/>
                </a:solidFill>
              </a:defRPr>
            </a:lvl8pPr>
            <a:lvl9pPr marL="4114800" lvl="8" indent="-228600" algn="l">
              <a:spcBef>
                <a:spcPts val="380"/>
              </a:spcBef>
              <a:spcAft>
                <a:spcPts val="0"/>
              </a:spcAft>
              <a:buClr>
                <a:srgbClr val="888888"/>
              </a:buClr>
              <a:buSzPts val="1900"/>
              <a:buNone/>
              <a:defRPr sz="1900">
                <a:solidFill>
                  <a:srgbClr val="888888"/>
                </a:solidFill>
              </a:defRPr>
            </a:lvl9pPr>
          </a:lstStyle>
          <a:p>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11_Custom Layout">
    <p:spTree>
      <p:nvGrpSpPr>
        <p:cNvPr id="1" name="Shape 32"/>
        <p:cNvGrpSpPr/>
        <p:nvPr/>
      </p:nvGrpSpPr>
      <p:grpSpPr>
        <a:xfrm>
          <a:off x="0" y="0"/>
          <a:ext cx="0" cy="0"/>
          <a:chOff x="0" y="0"/>
          <a:chExt cx="0" cy="0"/>
        </a:xfrm>
      </p:grpSpPr>
      <p:sp>
        <p:nvSpPr>
          <p:cNvPr id="33" name="Google Shape;33;p27"/>
          <p:cNvSpPr>
            <a:spLocks noGrp="1"/>
          </p:cNvSpPr>
          <p:nvPr>
            <p:ph type="pic" idx="2"/>
          </p:nvPr>
        </p:nvSpPr>
        <p:spPr>
          <a:xfrm>
            <a:off x="62992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7"/>
              </a:spcBef>
              <a:spcAft>
                <a:spcPts val="0"/>
              </a:spcAft>
              <a:buClr>
                <a:srgbClr val="484848"/>
              </a:buClr>
              <a:buSzPts val="1300"/>
              <a:buFont typeface="Arial"/>
              <a:buChar char="–"/>
              <a:defRPr sz="1733" b="0" i="0" u="none" strike="noStrike" cap="none">
                <a:solidFill>
                  <a:srgbClr val="484848"/>
                </a:solidFill>
                <a:latin typeface="Open Sans SemiBold"/>
                <a:ea typeface="Open Sans SemiBold"/>
                <a:cs typeface="Open Sans SemiBold"/>
                <a:sym typeface="Open Sans SemiBold"/>
              </a:defRPr>
            </a:lvl2pPr>
            <a:lvl3pPr marR="0" lvl="2" algn="l" rtl="0">
              <a:spcBef>
                <a:spcPts val="333"/>
              </a:spcBef>
              <a:spcAft>
                <a:spcPts val="0"/>
              </a:spcAft>
              <a:buClr>
                <a:srgbClr val="484848"/>
              </a:buClr>
              <a:buSzPts val="1250"/>
              <a:buFont typeface="Arial"/>
              <a:buChar char="•"/>
              <a:defRPr sz="1667"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293"/>
              </a:spcBef>
              <a:spcAft>
                <a:spcPts val="0"/>
              </a:spcAft>
              <a:buClr>
                <a:srgbClr val="484848"/>
              </a:buClr>
              <a:buSzPts val="1100"/>
              <a:buFont typeface="Arial"/>
              <a:buChar char="»"/>
              <a:defRPr sz="1467" b="0" i="0" u="none" strike="noStrike" cap="none">
                <a:solidFill>
                  <a:srgbClr val="484848"/>
                </a:solidFill>
                <a:latin typeface="Open Sans SemiBold"/>
                <a:ea typeface="Open Sans SemiBold"/>
                <a:cs typeface="Open Sans SemiBold"/>
                <a:sym typeface="Open Sans SemiBold"/>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4" name="Google Shape;34;p27"/>
          <p:cNvSpPr>
            <a:spLocks noGrp="1"/>
          </p:cNvSpPr>
          <p:nvPr>
            <p:ph type="pic" idx="3"/>
          </p:nvPr>
        </p:nvSpPr>
        <p:spPr>
          <a:xfrm>
            <a:off x="9144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7"/>
              </a:spcBef>
              <a:spcAft>
                <a:spcPts val="0"/>
              </a:spcAft>
              <a:buClr>
                <a:srgbClr val="484848"/>
              </a:buClr>
              <a:buSzPts val="1300"/>
              <a:buFont typeface="Arial"/>
              <a:buChar char="–"/>
              <a:defRPr sz="1733" b="0" i="0" u="none" strike="noStrike" cap="none">
                <a:solidFill>
                  <a:srgbClr val="484848"/>
                </a:solidFill>
                <a:latin typeface="Open Sans SemiBold"/>
                <a:ea typeface="Open Sans SemiBold"/>
                <a:cs typeface="Open Sans SemiBold"/>
                <a:sym typeface="Open Sans SemiBold"/>
              </a:defRPr>
            </a:lvl2pPr>
            <a:lvl3pPr marR="0" lvl="2" algn="l" rtl="0">
              <a:spcBef>
                <a:spcPts val="333"/>
              </a:spcBef>
              <a:spcAft>
                <a:spcPts val="0"/>
              </a:spcAft>
              <a:buClr>
                <a:srgbClr val="484848"/>
              </a:buClr>
              <a:buSzPts val="1250"/>
              <a:buFont typeface="Arial"/>
              <a:buChar char="•"/>
              <a:defRPr sz="1667"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293"/>
              </a:spcBef>
              <a:spcAft>
                <a:spcPts val="0"/>
              </a:spcAft>
              <a:buClr>
                <a:srgbClr val="484848"/>
              </a:buClr>
              <a:buSzPts val="1100"/>
              <a:buFont typeface="Arial"/>
              <a:buChar char="»"/>
              <a:defRPr sz="1467" b="0" i="0" u="none" strike="noStrike" cap="none">
                <a:solidFill>
                  <a:srgbClr val="484848"/>
                </a:solidFill>
                <a:latin typeface="Open Sans SemiBold"/>
                <a:ea typeface="Open Sans SemiBold"/>
                <a:cs typeface="Open Sans SemiBold"/>
                <a:sym typeface="Open Sans SemiBold"/>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2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rmAutofit/>
          </a:bodyPr>
          <a:lstStyle>
            <a:lvl1pPr marL="457200" lvl="0" indent="-228600" algn="l">
              <a:spcBef>
                <a:spcPts val="347"/>
              </a:spcBef>
              <a:spcAft>
                <a:spcPts val="0"/>
              </a:spcAft>
              <a:buClr>
                <a:schemeClr val="dk1"/>
              </a:buClr>
              <a:buSzPts val="1300"/>
              <a:buFont typeface="Open Sans SemiBold"/>
              <a:buNone/>
              <a:defRPr sz="1733" b="0">
                <a:solidFill>
                  <a:schemeClr val="dk1"/>
                </a:solidFill>
                <a:latin typeface="Open Sans SemiBold"/>
                <a:ea typeface="Open Sans SemiBold"/>
                <a:cs typeface="Open Sans SemiBold"/>
                <a:sym typeface="Open Sans SemiBold"/>
              </a:defRPr>
            </a:lvl1pPr>
            <a:lvl2pPr marL="914400" lvl="1" indent="-228600" algn="l">
              <a:spcBef>
                <a:spcPts val="280"/>
              </a:spcBef>
              <a:spcAft>
                <a:spcPts val="0"/>
              </a:spcAft>
              <a:buClr>
                <a:srgbClr val="484848"/>
              </a:buClr>
              <a:buSzPts val="1050"/>
              <a:buFont typeface="Arial"/>
              <a:buNone/>
              <a:defRPr sz="1400">
                <a:latin typeface="Arial"/>
                <a:ea typeface="Arial"/>
                <a:cs typeface="Arial"/>
                <a:sym typeface="Arial"/>
              </a:defRPr>
            </a:lvl2pPr>
            <a:lvl3pPr marL="1371600" lvl="2" indent="-228600" algn="l">
              <a:spcBef>
                <a:spcPts val="280"/>
              </a:spcBef>
              <a:spcAft>
                <a:spcPts val="0"/>
              </a:spcAft>
              <a:buClr>
                <a:srgbClr val="484848"/>
              </a:buClr>
              <a:buSzPts val="1050"/>
              <a:buFont typeface="Arial"/>
              <a:buNone/>
              <a:defRPr sz="1400">
                <a:latin typeface="Arial"/>
                <a:ea typeface="Arial"/>
                <a:cs typeface="Arial"/>
                <a:sym typeface="Arial"/>
              </a:defRPr>
            </a:lvl3pPr>
            <a:lvl4pPr marL="1828800" lvl="3" indent="-228600" algn="l">
              <a:spcBef>
                <a:spcPts val="280"/>
              </a:spcBef>
              <a:spcAft>
                <a:spcPts val="0"/>
              </a:spcAft>
              <a:buClr>
                <a:srgbClr val="484848"/>
              </a:buClr>
              <a:buSzPts val="1050"/>
              <a:buFont typeface="Arial"/>
              <a:buNone/>
              <a:defRPr sz="1400">
                <a:latin typeface="Arial"/>
                <a:ea typeface="Arial"/>
                <a:cs typeface="Arial"/>
                <a:sym typeface="Arial"/>
              </a:defRPr>
            </a:lvl4pPr>
            <a:lvl5pPr marL="2286000" lvl="4" indent="-228600" algn="l">
              <a:spcBef>
                <a:spcPts val="280"/>
              </a:spcBef>
              <a:spcAft>
                <a:spcPts val="0"/>
              </a:spcAft>
              <a:buClr>
                <a:srgbClr val="484848"/>
              </a:buClr>
              <a:buSzPts val="1050"/>
              <a:buFont typeface="Arial"/>
              <a:buNone/>
              <a:defRPr sz="1400">
                <a:latin typeface="Arial"/>
                <a:ea typeface="Arial"/>
                <a:cs typeface="Arial"/>
                <a:sym typeface="Arial"/>
              </a:defRPr>
            </a:lvl5pPr>
            <a:lvl6pPr marL="2743200" lvl="5" indent="-342900" algn="l">
              <a:spcBef>
                <a:spcPts val="480"/>
              </a:spcBef>
              <a:spcAft>
                <a:spcPts val="0"/>
              </a:spcAft>
              <a:buClr>
                <a:schemeClr val="dk1"/>
              </a:buClr>
              <a:buSzPts val="1800"/>
              <a:buChar char="•"/>
              <a:defRPr/>
            </a:lvl6pPr>
            <a:lvl7pPr marL="3200400" lvl="6" indent="-342900" algn="l">
              <a:spcBef>
                <a:spcPts val="480"/>
              </a:spcBef>
              <a:spcAft>
                <a:spcPts val="0"/>
              </a:spcAft>
              <a:buClr>
                <a:schemeClr val="dk1"/>
              </a:buClr>
              <a:buSzPts val="1800"/>
              <a:buChar char="•"/>
              <a:defRPr/>
            </a:lvl7pPr>
            <a:lvl8pPr marL="3657600" lvl="7" indent="-342900" algn="l">
              <a:spcBef>
                <a:spcPts val="480"/>
              </a:spcBef>
              <a:spcAft>
                <a:spcPts val="0"/>
              </a:spcAft>
              <a:buClr>
                <a:schemeClr val="dk1"/>
              </a:buClr>
              <a:buSzPts val="1800"/>
              <a:buChar char="•"/>
              <a:defRPr/>
            </a:lvl8pPr>
            <a:lvl9pPr marL="4114800" lvl="8" indent="-342900" algn="l">
              <a:spcBef>
                <a:spcPts val="480"/>
              </a:spcBef>
              <a:spcAft>
                <a:spcPts val="0"/>
              </a:spcAft>
              <a:buClr>
                <a:schemeClr val="dk1"/>
              </a:buClr>
              <a:buSzPts val="1800"/>
              <a:buChar char="•"/>
              <a:defRPr/>
            </a:lvl9pPr>
          </a:lstStyle>
          <a:p>
            <a:endParaRPr/>
          </a:p>
        </p:txBody>
      </p:sp>
      <p:sp>
        <p:nvSpPr>
          <p:cNvPr id="36" name="Google Shape;36;p2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24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3"/>
        <p:cNvGrpSpPr/>
        <p:nvPr/>
      </p:nvGrpSpPr>
      <p:grpSpPr>
        <a:xfrm>
          <a:off x="0" y="0"/>
          <a:ext cx="0" cy="0"/>
          <a:chOff x="0" y="0"/>
          <a:chExt cx="0" cy="0"/>
        </a:xfrm>
      </p:grpSpPr>
      <p:sp>
        <p:nvSpPr>
          <p:cNvPr id="404" name="Google Shape;404;p81"/>
          <p:cNvSpPr txBox="1">
            <a:spLocks noGrp="1"/>
          </p:cNvSpPr>
          <p:nvPr>
            <p:ph type="body" idx="1"/>
          </p:nvPr>
        </p:nvSpPr>
        <p:spPr>
          <a:xfrm>
            <a:off x="812800" y="2168525"/>
            <a:ext cx="5181600" cy="3902075"/>
          </a:xfrm>
          <a:prstGeom prst="rect">
            <a:avLst/>
          </a:prstGeom>
          <a:noFill/>
          <a:ln>
            <a:noFill/>
          </a:ln>
        </p:spPr>
        <p:txBody>
          <a:bodyPr spcFirstLastPara="1" wrap="square" lIns="91425" tIns="45700" rIns="91425" bIns="45700" anchor="t" anchorCtr="0">
            <a:normAutofit/>
          </a:bodyPr>
          <a:lstStyle>
            <a:lvl1pPr marL="457200" lvl="0" indent="-349250" algn="l">
              <a:spcBef>
                <a:spcPts val="380"/>
              </a:spcBef>
              <a:spcAft>
                <a:spcPts val="0"/>
              </a:spcAft>
              <a:buClr>
                <a:srgbClr val="848484"/>
              </a:buClr>
              <a:buSzPts val="1900"/>
              <a:buChar char="•"/>
              <a:defRPr sz="1900">
                <a:solidFill>
                  <a:srgbClr val="848484"/>
                </a:solidFill>
                <a:latin typeface="Open Sans SemiBold"/>
                <a:ea typeface="Open Sans SemiBold"/>
                <a:cs typeface="Open Sans SemiBold"/>
                <a:sym typeface="Open Sans SemiBold"/>
              </a:defRPr>
            </a:lvl1pPr>
            <a:lvl2pPr marL="914400" lvl="1"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4pPr>
            <a:lvl5pPr marL="2286000" lvl="4"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405" name="Google Shape;405;p81"/>
          <p:cNvSpPr txBox="1">
            <a:spLocks noGrp="1"/>
          </p:cNvSpPr>
          <p:nvPr>
            <p:ph type="body" idx="2"/>
          </p:nvPr>
        </p:nvSpPr>
        <p:spPr>
          <a:xfrm>
            <a:off x="6197600" y="2168525"/>
            <a:ext cx="5181600" cy="3902075"/>
          </a:xfrm>
          <a:prstGeom prst="rect">
            <a:avLst/>
          </a:prstGeom>
          <a:noFill/>
          <a:ln>
            <a:noFill/>
          </a:ln>
        </p:spPr>
        <p:txBody>
          <a:bodyPr spcFirstLastPara="1" wrap="square" lIns="91425" tIns="45700" rIns="91425" bIns="45700" anchor="t" anchorCtr="0">
            <a:normAutofit/>
          </a:bodyPr>
          <a:lstStyle>
            <a:lvl1pPr marL="457200" lvl="0" indent="-349250" algn="l">
              <a:spcBef>
                <a:spcPts val="380"/>
              </a:spcBef>
              <a:spcAft>
                <a:spcPts val="0"/>
              </a:spcAft>
              <a:buClr>
                <a:srgbClr val="848484"/>
              </a:buClr>
              <a:buSzPts val="1900"/>
              <a:buChar char="•"/>
              <a:defRPr sz="1900">
                <a:solidFill>
                  <a:srgbClr val="848484"/>
                </a:solidFill>
                <a:latin typeface="Open Sans SemiBold"/>
                <a:ea typeface="Open Sans SemiBold"/>
                <a:cs typeface="Open Sans SemiBold"/>
                <a:sym typeface="Open Sans SemiBold"/>
              </a:defRPr>
            </a:lvl1pPr>
            <a:lvl2pPr marL="914400" lvl="1"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4pPr>
            <a:lvl5pPr marL="2286000" lvl="4"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406" name="Google Shape;406;p81"/>
          <p:cNvSpPr txBox="1">
            <a:spLocks noGrp="1"/>
          </p:cNvSpPr>
          <p:nvPr>
            <p:ph type="body" idx="3"/>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7" name="Google Shape;407;p8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8"/>
        <p:cNvGrpSpPr/>
        <p:nvPr/>
      </p:nvGrpSpPr>
      <p:grpSpPr>
        <a:xfrm>
          <a:off x="0" y="0"/>
          <a:ext cx="0" cy="0"/>
          <a:chOff x="0" y="0"/>
          <a:chExt cx="0" cy="0"/>
        </a:xfrm>
      </p:grpSpPr>
      <p:sp>
        <p:nvSpPr>
          <p:cNvPr id="409" name="Google Shape;409;p82"/>
          <p:cNvSpPr txBox="1">
            <a:spLocks noGrp="1"/>
          </p:cNvSpPr>
          <p:nvPr>
            <p:ph type="body" idx="1"/>
          </p:nvPr>
        </p:nvSpPr>
        <p:spPr>
          <a:xfrm>
            <a:off x="812800" y="2292352"/>
            <a:ext cx="51837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380"/>
              </a:spcBef>
              <a:spcAft>
                <a:spcPts val="0"/>
              </a:spcAft>
              <a:buClr>
                <a:schemeClr val="dk1"/>
              </a:buClr>
              <a:buSzPts val="1900"/>
              <a:buNone/>
              <a:defRPr sz="1900" b="0" i="1">
                <a:solidFill>
                  <a:schemeClr val="dk1"/>
                </a:solidFill>
                <a:latin typeface="Open Sans Light"/>
                <a:ea typeface="Open Sans Light"/>
                <a:cs typeface="Open Sans Light"/>
                <a:sym typeface="Open Sans Light"/>
              </a:defRPr>
            </a:lvl1pPr>
            <a:lvl2pPr marL="914400" lvl="1" indent="-228600" algn="l">
              <a:spcBef>
                <a:spcPts val="540"/>
              </a:spcBef>
              <a:spcAft>
                <a:spcPts val="0"/>
              </a:spcAft>
              <a:buClr>
                <a:srgbClr val="484848"/>
              </a:buClr>
              <a:buSzPts val="2700"/>
              <a:buNone/>
              <a:defRPr sz="2700" b="1"/>
            </a:lvl2pPr>
            <a:lvl3pPr marL="1371600" lvl="2" indent="-228600" algn="l">
              <a:spcBef>
                <a:spcPts val="480"/>
              </a:spcBef>
              <a:spcAft>
                <a:spcPts val="0"/>
              </a:spcAft>
              <a:buClr>
                <a:srgbClr val="484848"/>
              </a:buClr>
              <a:buSzPts val="2400"/>
              <a:buNone/>
              <a:defRPr sz="2400" b="1"/>
            </a:lvl3pPr>
            <a:lvl4pPr marL="1828800" lvl="3" indent="-228600" algn="l">
              <a:spcBef>
                <a:spcPts val="420"/>
              </a:spcBef>
              <a:spcAft>
                <a:spcPts val="0"/>
              </a:spcAft>
              <a:buClr>
                <a:srgbClr val="484848"/>
              </a:buClr>
              <a:buSzPts val="2100"/>
              <a:buNone/>
              <a:defRPr sz="2100" b="1"/>
            </a:lvl4pPr>
            <a:lvl5pPr marL="2286000" lvl="4" indent="-228600" algn="l">
              <a:spcBef>
                <a:spcPts val="420"/>
              </a:spcBef>
              <a:spcAft>
                <a:spcPts val="0"/>
              </a:spcAft>
              <a:buClr>
                <a:srgbClr val="484848"/>
              </a:buClr>
              <a:buSzPts val="2100"/>
              <a:buNone/>
              <a:defRPr sz="2100" b="1"/>
            </a:lvl5pPr>
            <a:lvl6pPr marL="2743200" lvl="5" indent="-228600" algn="l">
              <a:spcBef>
                <a:spcPts val="42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410" name="Google Shape;410;p82"/>
          <p:cNvSpPr txBox="1">
            <a:spLocks noGrp="1"/>
          </p:cNvSpPr>
          <p:nvPr>
            <p:ph type="body" idx="2"/>
          </p:nvPr>
        </p:nvSpPr>
        <p:spPr>
          <a:xfrm>
            <a:off x="812800" y="2932112"/>
            <a:ext cx="5183717" cy="32400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1pPr>
            <a:lvl2pPr marL="914400" lvl="1"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4pPr>
            <a:lvl5pPr marL="2286000" lvl="4"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5pPr>
            <a:lvl6pPr marL="2743200" lvl="5" indent="-361950" algn="l">
              <a:spcBef>
                <a:spcPts val="42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411" name="Google Shape;411;p82"/>
          <p:cNvSpPr txBox="1">
            <a:spLocks noGrp="1"/>
          </p:cNvSpPr>
          <p:nvPr>
            <p:ph type="body" idx="3"/>
          </p:nvPr>
        </p:nvSpPr>
        <p:spPr>
          <a:xfrm>
            <a:off x="6193376" y="2292352"/>
            <a:ext cx="528742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380"/>
              </a:spcBef>
              <a:spcAft>
                <a:spcPts val="0"/>
              </a:spcAft>
              <a:buClr>
                <a:schemeClr val="dk1"/>
              </a:buClr>
              <a:buSzPts val="1900"/>
              <a:buNone/>
              <a:defRPr sz="1900" b="0" i="1">
                <a:solidFill>
                  <a:schemeClr val="dk1"/>
                </a:solidFill>
                <a:latin typeface="Open Sans Light"/>
                <a:ea typeface="Open Sans Light"/>
                <a:cs typeface="Open Sans Light"/>
                <a:sym typeface="Open Sans Light"/>
              </a:defRPr>
            </a:lvl1pPr>
            <a:lvl2pPr marL="914400" lvl="1" indent="-228600" algn="l">
              <a:spcBef>
                <a:spcPts val="540"/>
              </a:spcBef>
              <a:spcAft>
                <a:spcPts val="0"/>
              </a:spcAft>
              <a:buClr>
                <a:srgbClr val="484848"/>
              </a:buClr>
              <a:buSzPts val="2700"/>
              <a:buNone/>
              <a:defRPr sz="2700" b="1"/>
            </a:lvl2pPr>
            <a:lvl3pPr marL="1371600" lvl="2" indent="-228600" algn="l">
              <a:spcBef>
                <a:spcPts val="480"/>
              </a:spcBef>
              <a:spcAft>
                <a:spcPts val="0"/>
              </a:spcAft>
              <a:buClr>
                <a:srgbClr val="484848"/>
              </a:buClr>
              <a:buSzPts val="2400"/>
              <a:buNone/>
              <a:defRPr sz="2400" b="1"/>
            </a:lvl3pPr>
            <a:lvl4pPr marL="1828800" lvl="3" indent="-228600" algn="l">
              <a:spcBef>
                <a:spcPts val="420"/>
              </a:spcBef>
              <a:spcAft>
                <a:spcPts val="0"/>
              </a:spcAft>
              <a:buClr>
                <a:srgbClr val="484848"/>
              </a:buClr>
              <a:buSzPts val="2100"/>
              <a:buNone/>
              <a:defRPr sz="2100" b="1"/>
            </a:lvl4pPr>
            <a:lvl5pPr marL="2286000" lvl="4" indent="-228600" algn="l">
              <a:spcBef>
                <a:spcPts val="420"/>
              </a:spcBef>
              <a:spcAft>
                <a:spcPts val="0"/>
              </a:spcAft>
              <a:buClr>
                <a:srgbClr val="484848"/>
              </a:buClr>
              <a:buSzPts val="2100"/>
              <a:buNone/>
              <a:defRPr sz="2100" b="1"/>
            </a:lvl5pPr>
            <a:lvl6pPr marL="2743200" lvl="5" indent="-228600" algn="l">
              <a:spcBef>
                <a:spcPts val="42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412" name="Google Shape;412;p82"/>
          <p:cNvSpPr txBox="1">
            <a:spLocks noGrp="1"/>
          </p:cNvSpPr>
          <p:nvPr>
            <p:ph type="body" idx="4"/>
          </p:nvPr>
        </p:nvSpPr>
        <p:spPr>
          <a:xfrm>
            <a:off x="6193376" y="2932112"/>
            <a:ext cx="5287427" cy="32400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1pPr>
            <a:lvl2pPr marL="914400" lvl="1"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4pPr>
            <a:lvl5pPr marL="2286000" lvl="4"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5pPr>
            <a:lvl6pPr marL="2743200" lvl="5" indent="-361950" algn="l">
              <a:spcBef>
                <a:spcPts val="42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413" name="Google Shape;413;p82"/>
          <p:cNvSpPr txBox="1">
            <a:spLocks noGrp="1"/>
          </p:cNvSpPr>
          <p:nvPr>
            <p:ph type="body" idx="5"/>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4" name="Google Shape;414;p8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5"/>
        <p:cNvGrpSpPr/>
        <p:nvPr/>
      </p:nvGrpSpPr>
      <p:grpSpPr>
        <a:xfrm>
          <a:off x="0" y="0"/>
          <a:ext cx="0" cy="0"/>
          <a:chOff x="0" y="0"/>
          <a:chExt cx="0" cy="0"/>
        </a:xfrm>
      </p:grpSpPr>
      <p:sp>
        <p:nvSpPr>
          <p:cNvPr id="416" name="Google Shape;416;p8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7" name="Google Shape;417;p8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18"/>
        <p:cNvGrpSpPr/>
        <p:nvPr/>
      </p:nvGrpSpPr>
      <p:grpSpPr>
        <a:xfrm>
          <a:off x="0" y="0"/>
          <a:ext cx="0" cy="0"/>
          <a:chOff x="0" y="0"/>
          <a:chExt cx="0" cy="0"/>
        </a:xfrm>
      </p:grpSpPr>
      <p:sp>
        <p:nvSpPr>
          <p:cNvPr id="419" name="Google Shape;419;p8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Open Sans"/>
              <a:ea typeface="Open Sans"/>
              <a:cs typeface="Open Sans"/>
              <a:sym typeface="Open Sans"/>
            </a:endParaRPr>
          </a:p>
        </p:txBody>
      </p:sp>
      <p:sp>
        <p:nvSpPr>
          <p:cNvPr id="420" name="Google Shape;420;p84"/>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EDF9D-A437-4CAE-8E61-419B8E2137AF}"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FDE4E-8492-4F20-BC73-4A4AC804D426}" type="slidenum">
              <a:rPr lang="en-US" smtClean="0"/>
              <a:t>‹#›</a:t>
            </a:fld>
            <a:endParaRPr lang="en-US"/>
          </a:p>
        </p:txBody>
      </p:sp>
    </p:spTree>
    <p:extLst>
      <p:ext uri="{BB962C8B-B14F-4D97-AF65-F5344CB8AC3E}">
        <p14:creationId xmlns:p14="http://schemas.microsoft.com/office/powerpoint/2010/main" val="424522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5_Title and Content">
  <p:cSld name="65_Title and Content">
    <p:spTree>
      <p:nvGrpSpPr>
        <p:cNvPr id="1" name="Shape 37"/>
        <p:cNvGrpSpPr/>
        <p:nvPr/>
      </p:nvGrpSpPr>
      <p:grpSpPr>
        <a:xfrm>
          <a:off x="0" y="0"/>
          <a:ext cx="0" cy="0"/>
          <a:chOff x="0" y="0"/>
          <a:chExt cx="0" cy="0"/>
        </a:xfrm>
      </p:grpSpPr>
      <p:sp>
        <p:nvSpPr>
          <p:cNvPr id="38" name="Google Shape;38;p28"/>
          <p:cNvSpPr>
            <a:spLocks noGrp="1"/>
          </p:cNvSpPr>
          <p:nvPr>
            <p:ph type="pic" idx="2"/>
          </p:nvPr>
        </p:nvSpPr>
        <p:spPr>
          <a:xfrm>
            <a:off x="0" y="0"/>
            <a:ext cx="8026400" cy="6858000"/>
          </a:xfrm>
          <a:prstGeom prst="rect">
            <a:avLst/>
          </a:prstGeom>
          <a:noFill/>
          <a:ln>
            <a:noFill/>
          </a:ln>
        </p:spPr>
        <p:txBody>
          <a:bodyPr spcFirstLastPara="1" wrap="square" lIns="91425" tIns="45700" rIns="91425" bIns="45700" anchor="t" anchorCtr="0">
            <a:normAutofit/>
          </a:bodyPr>
          <a:lstStyle>
            <a:lvl1pPr marR="0" lvl="0" algn="l" rtl="0">
              <a:spcBef>
                <a:spcPts val="373"/>
              </a:spcBef>
              <a:spcAft>
                <a:spcPts val="0"/>
              </a:spcAft>
              <a:buClr>
                <a:srgbClr val="484848"/>
              </a:buClr>
              <a:buSzPts val="1400"/>
              <a:buFont typeface="Arial"/>
              <a:buChar char="•"/>
              <a:defRPr sz="1867" b="0" i="0" u="none" strike="noStrike" cap="none">
                <a:solidFill>
                  <a:srgbClr val="484848"/>
                </a:solidFill>
                <a:latin typeface="Open Sans SemiBold"/>
                <a:ea typeface="Open Sans SemiBold"/>
                <a:cs typeface="Open Sans SemiBold"/>
                <a:sym typeface="Open Sans SemiBold"/>
              </a:defRPr>
            </a:lvl1pPr>
            <a:lvl2pPr marR="0" lvl="1" algn="l" rtl="0">
              <a:spcBef>
                <a:spcPts val="347"/>
              </a:spcBef>
              <a:spcAft>
                <a:spcPts val="0"/>
              </a:spcAft>
              <a:buClr>
                <a:srgbClr val="484848"/>
              </a:buClr>
              <a:buSzPts val="1300"/>
              <a:buFont typeface="Arial"/>
              <a:buChar char="–"/>
              <a:defRPr sz="1733" b="0" i="0" u="none" strike="noStrike" cap="none">
                <a:solidFill>
                  <a:srgbClr val="484848"/>
                </a:solidFill>
                <a:latin typeface="Open Sans SemiBold"/>
                <a:ea typeface="Open Sans SemiBold"/>
                <a:cs typeface="Open Sans SemiBold"/>
                <a:sym typeface="Open Sans SemiBold"/>
              </a:defRPr>
            </a:lvl2pPr>
            <a:lvl3pPr marR="0" lvl="2" algn="l" rtl="0">
              <a:spcBef>
                <a:spcPts val="333"/>
              </a:spcBef>
              <a:spcAft>
                <a:spcPts val="0"/>
              </a:spcAft>
              <a:buClr>
                <a:srgbClr val="484848"/>
              </a:buClr>
              <a:buSzPts val="1250"/>
              <a:buFont typeface="Arial"/>
              <a:buChar char="•"/>
              <a:defRPr sz="1667"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293"/>
              </a:spcBef>
              <a:spcAft>
                <a:spcPts val="0"/>
              </a:spcAft>
              <a:buClr>
                <a:srgbClr val="484848"/>
              </a:buClr>
              <a:buSzPts val="1100"/>
              <a:buFont typeface="Arial"/>
              <a:buChar char="»"/>
              <a:defRPr sz="1467" b="0" i="0" u="none" strike="noStrike" cap="none">
                <a:solidFill>
                  <a:srgbClr val="484848"/>
                </a:solidFill>
                <a:latin typeface="Open Sans SemiBold"/>
                <a:ea typeface="Open Sans SemiBold"/>
                <a:cs typeface="Open Sans SemiBold"/>
                <a:sym typeface="Open Sans SemiBold"/>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28"/>
          <p:cNvSpPr txBox="1">
            <a:spLocks noGrp="1"/>
          </p:cNvSpPr>
          <p:nvPr>
            <p:ph type="title"/>
          </p:nvPr>
        </p:nvSpPr>
        <p:spPr>
          <a:xfrm>
            <a:off x="8432800" y="863600"/>
            <a:ext cx="2235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24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40"/>
        <p:cNvGrpSpPr/>
        <p:nvPr/>
      </p:nvGrpSpPr>
      <p:grpSpPr>
        <a:xfrm>
          <a:off x="0" y="0"/>
          <a:ext cx="0" cy="0"/>
          <a:chOff x="0" y="0"/>
          <a:chExt cx="0" cy="0"/>
        </a:xfrm>
      </p:grpSpPr>
      <p:sp>
        <p:nvSpPr>
          <p:cNvPr id="41" name="Google Shape;41;p29"/>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chemeClr val="dk1"/>
              </a:buClr>
              <a:buSzPts val="1300"/>
              <a:buFont typeface="Open Sans SemiBold"/>
              <a:buNone/>
              <a:defRPr sz="1300" b="0">
                <a:solidFill>
                  <a:schemeClr val="dk1"/>
                </a:solidFill>
                <a:latin typeface="Open Sans SemiBold"/>
                <a:ea typeface="Open Sans SemiBold"/>
                <a:cs typeface="Open Sans SemiBold"/>
                <a:sym typeface="Open Sans SemiBold"/>
              </a:defRPr>
            </a:lvl1pPr>
            <a:lvl2pPr marL="914400" lvl="1" indent="-228600" algn="l">
              <a:spcBef>
                <a:spcPts val="210"/>
              </a:spcBef>
              <a:spcAft>
                <a:spcPts val="0"/>
              </a:spcAft>
              <a:buClr>
                <a:srgbClr val="484848"/>
              </a:buClr>
              <a:buSzPts val="1051"/>
              <a:buFont typeface="Arial"/>
              <a:buNone/>
              <a:defRPr sz="1051">
                <a:latin typeface="Arial"/>
                <a:ea typeface="Arial"/>
                <a:cs typeface="Arial"/>
                <a:sym typeface="Arial"/>
              </a:defRPr>
            </a:lvl2pPr>
            <a:lvl3pPr marL="1371600" lvl="2" indent="-228600" algn="l">
              <a:spcBef>
                <a:spcPts val="210"/>
              </a:spcBef>
              <a:spcAft>
                <a:spcPts val="0"/>
              </a:spcAft>
              <a:buClr>
                <a:srgbClr val="484848"/>
              </a:buClr>
              <a:buSzPts val="1051"/>
              <a:buFont typeface="Arial"/>
              <a:buNone/>
              <a:defRPr sz="1051">
                <a:latin typeface="Arial"/>
                <a:ea typeface="Arial"/>
                <a:cs typeface="Arial"/>
                <a:sym typeface="Arial"/>
              </a:defRPr>
            </a:lvl3pPr>
            <a:lvl4pPr marL="1828800" lvl="3" indent="-228600" algn="l">
              <a:spcBef>
                <a:spcPts val="210"/>
              </a:spcBef>
              <a:spcAft>
                <a:spcPts val="0"/>
              </a:spcAft>
              <a:buClr>
                <a:srgbClr val="484848"/>
              </a:buClr>
              <a:buSzPts val="1051"/>
              <a:buFont typeface="Arial"/>
              <a:buNone/>
              <a:defRPr sz="1051">
                <a:latin typeface="Arial"/>
                <a:ea typeface="Arial"/>
                <a:cs typeface="Arial"/>
                <a:sym typeface="Arial"/>
              </a:defRPr>
            </a:lvl4pPr>
            <a:lvl5pPr marL="2286000" lvl="4" indent="-228600" algn="l">
              <a:spcBef>
                <a:spcPts val="210"/>
              </a:spcBef>
              <a:spcAft>
                <a:spcPts val="0"/>
              </a:spcAft>
              <a:buClr>
                <a:srgbClr val="484848"/>
              </a:buClr>
              <a:buSzPts val="1051"/>
              <a:buFont typeface="Arial"/>
              <a:buNone/>
              <a:defRPr sz="1051">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2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43"/>
        <p:cNvGrpSpPr/>
        <p:nvPr/>
      </p:nvGrpSpPr>
      <p:grpSpPr>
        <a:xfrm>
          <a:off x="0" y="0"/>
          <a:ext cx="0" cy="0"/>
          <a:chOff x="0" y="0"/>
          <a:chExt cx="0" cy="0"/>
        </a:xfrm>
      </p:grpSpPr>
      <p:sp>
        <p:nvSpPr>
          <p:cNvPr id="44" name="Google Shape;44;p30"/>
          <p:cNvSpPr txBox="1"/>
          <p:nvPr/>
        </p:nvSpPr>
        <p:spPr>
          <a:xfrm>
            <a:off x="2" y="0"/>
            <a:ext cx="12191999" cy="4241800"/>
          </a:xfrm>
          <a:prstGeom prst="rect">
            <a:avLst/>
          </a:prstGeom>
          <a:solidFill>
            <a:schemeClr val="accent1"/>
          </a:solid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A5A5A5"/>
              </a:buClr>
              <a:buSzPts val="1100"/>
              <a:buFont typeface="Arial"/>
              <a:buNone/>
            </a:pPr>
            <a:endParaRPr sz="1100">
              <a:solidFill>
                <a:srgbClr val="FFFFFF"/>
              </a:solidFill>
              <a:latin typeface="Open Sans SemiBold"/>
              <a:ea typeface="Open Sans SemiBold"/>
              <a:cs typeface="Open Sans SemiBold"/>
              <a:sym typeface="Open Sans SemiBold"/>
            </a:endParaRPr>
          </a:p>
        </p:txBody>
      </p:sp>
      <p:sp>
        <p:nvSpPr>
          <p:cNvPr id="45" name="Google Shape;45;p30"/>
          <p:cNvSpPr txBox="1">
            <a:spLocks noGrp="1"/>
          </p:cNvSpPr>
          <p:nvPr>
            <p:ph type="body" idx="1"/>
          </p:nvPr>
        </p:nvSpPr>
        <p:spPr>
          <a:xfrm>
            <a:off x="5384800" y="1016000"/>
            <a:ext cx="3149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lt1"/>
              </a:buClr>
              <a:buSzPts val="1700"/>
              <a:buFont typeface="Open Sans SemiBold"/>
              <a:buNone/>
              <a:defRPr sz="1700" b="0">
                <a:solidFill>
                  <a:schemeClr val="lt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30"/>
          <p:cNvSpPr>
            <a:spLocks noGrp="1"/>
          </p:cNvSpPr>
          <p:nvPr>
            <p:ph type="pic" idx="2"/>
          </p:nvPr>
        </p:nvSpPr>
        <p:spPr>
          <a:xfrm>
            <a:off x="1446436" y="1372152"/>
            <a:ext cx="2326397" cy="4067827"/>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7" name="Google Shape;47;p30"/>
          <p:cNvSpPr txBox="1">
            <a:spLocks noGrp="1"/>
          </p:cNvSpPr>
          <p:nvPr>
            <p:ph type="title"/>
          </p:nvPr>
        </p:nvSpPr>
        <p:spPr>
          <a:xfrm>
            <a:off x="5384800" y="1231900"/>
            <a:ext cx="5384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8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3"/>
              </a:buClr>
              <a:buSzPts val="3200"/>
              <a:buFont typeface="Open Sans"/>
              <a:buNone/>
              <a:defRPr sz="3200" b="1" i="0" u="none" strike="noStrike" cap="none">
                <a:solidFill>
                  <a:schemeClr val="accent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711200" y="1905002"/>
            <a:ext cx="10668000" cy="4165599"/>
          </a:xfrm>
          <a:prstGeom prst="rect">
            <a:avLst/>
          </a:prstGeom>
          <a:noFill/>
          <a:ln>
            <a:noFill/>
          </a:ln>
        </p:spPr>
        <p:txBody>
          <a:bodyPr spcFirstLastPara="1" wrap="square" lIns="91425" tIns="45700" rIns="91425" bIns="45700" anchor="t" anchorCtr="0">
            <a:normAutofit/>
          </a:bodyPr>
          <a:lstStyle>
            <a:lvl1pPr marL="457200" marR="0" lvl="0" indent="-34925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L="914400" marR="0" lvl="1" indent="-336550"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L="1371600" marR="0" lvl="2" indent="-336550"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L="1828800" marR="0" lvl="3" indent="-33020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L="2286000" marR="0" lvl="4" indent="-32385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2" name="Google Shape;12;p21"/>
          <p:cNvCxnSpPr/>
          <p:nvPr/>
        </p:nvCxnSpPr>
        <p:spPr>
          <a:xfrm>
            <a:off x="711200" y="1600200"/>
            <a:ext cx="508000" cy="0"/>
          </a:xfrm>
          <a:prstGeom prst="straightConnector1">
            <a:avLst/>
          </a:prstGeom>
          <a:noFill/>
          <a:ln w="25400" cap="flat" cmpd="sng">
            <a:solidFill>
              <a:schemeClr val="dk2"/>
            </a:solidFill>
            <a:prstDash val="solid"/>
            <a:round/>
            <a:headEnd type="none" w="sm" len="sm"/>
            <a:tailEnd type="none" w="sm" len="sm"/>
          </a:ln>
        </p:spPr>
      </p:cxnSp>
      <p:pic>
        <p:nvPicPr>
          <p:cNvPr id="13" name="Google Shape;13;p21" descr="LOGO_Hobsons_1COL_BLACK.eps"/>
          <p:cNvPicPr preferRelativeResize="0"/>
          <p:nvPr/>
        </p:nvPicPr>
        <p:blipFill rotWithShape="1">
          <a:blip r:embed="rId66">
            <a:alphaModFix/>
          </a:blip>
          <a:srcRect/>
          <a:stretch/>
        </p:blipFill>
        <p:spPr>
          <a:xfrm>
            <a:off x="10363200" y="6375400"/>
            <a:ext cx="1163781"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http://www.commonapp.org/11th-gra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screencast.com/t/gxEQkElyo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commonapp.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1"/>
          <p:cNvPicPr preferRelativeResize="0">
            <a:picLocks noGrp="1"/>
          </p:cNvPicPr>
          <p:nvPr>
            <p:ph type="pic" idx="2"/>
          </p:nvPr>
        </p:nvPicPr>
        <p:blipFill rotWithShape="1">
          <a:blip r:embed="rId3">
            <a:alphaModFix/>
          </a:blip>
          <a:srcRect/>
          <a:stretch/>
        </p:blipFill>
        <p:spPr>
          <a:xfrm>
            <a:off x="0" y="-797636"/>
            <a:ext cx="12192000" cy="8097671"/>
          </a:xfrm>
          <a:prstGeom prst="rect">
            <a:avLst/>
          </a:prstGeom>
          <a:noFill/>
          <a:ln>
            <a:noFill/>
          </a:ln>
        </p:spPr>
      </p:pic>
      <p:sp>
        <p:nvSpPr>
          <p:cNvPr id="427" name="Google Shape;427;p1"/>
          <p:cNvSpPr/>
          <p:nvPr/>
        </p:nvSpPr>
        <p:spPr>
          <a:xfrm>
            <a:off x="-19051" y="1579994"/>
            <a:ext cx="12211051" cy="2640176"/>
          </a:xfrm>
          <a:prstGeom prst="rect">
            <a:avLst/>
          </a:prstGeom>
          <a:solidFill>
            <a:schemeClr val="accent3">
              <a:alpha val="67843"/>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500" b="1" i="0" u="none" strike="noStrike" cap="none">
                <a:solidFill>
                  <a:schemeClr val="lt1"/>
                </a:solidFill>
                <a:latin typeface="Open Sans SemiBold"/>
                <a:ea typeface="Open Sans SemiBold"/>
                <a:cs typeface="Open Sans SemiBold"/>
                <a:sym typeface="Open Sans SemiBold"/>
              </a:rPr>
              <a:t>Getting Ready for Senior Year</a:t>
            </a:r>
            <a:endParaRPr/>
          </a:p>
          <a:p>
            <a:pPr marL="0" marR="0" lvl="0" indent="0" algn="ctr" rtl="0">
              <a:spcBef>
                <a:spcPts val="0"/>
              </a:spcBef>
              <a:spcAft>
                <a:spcPts val="0"/>
              </a:spcAft>
              <a:buNone/>
            </a:pPr>
            <a:r>
              <a:rPr lang="en-US" sz="4000" b="0" i="0" u="none" strike="noStrike" cap="none">
                <a:solidFill>
                  <a:schemeClr val="lt1"/>
                </a:solidFill>
                <a:latin typeface="Open Sans Light"/>
                <a:ea typeface="Open Sans Light"/>
                <a:cs typeface="Open Sans Light"/>
                <a:sym typeface="Open Sans Light"/>
              </a:rPr>
              <a:t>Using Naviance for College Applications</a:t>
            </a:r>
            <a:endParaRPr/>
          </a:p>
        </p:txBody>
      </p:sp>
      <p:sp>
        <p:nvSpPr>
          <p:cNvPr id="428" name="Google Shape;428;p1"/>
          <p:cNvSpPr txBox="1"/>
          <p:nvPr/>
        </p:nvSpPr>
        <p:spPr>
          <a:xfrm>
            <a:off x="0" y="2802467"/>
            <a:ext cx="12464715" cy="1117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800"/>
              <a:buFont typeface="Arial"/>
              <a:buNone/>
            </a:pPr>
            <a:endParaRPr sz="4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1"/>
          <p:cNvSpPr txBox="1"/>
          <p:nvPr/>
        </p:nvSpPr>
        <p:spPr>
          <a:xfrm>
            <a:off x="831273" y="1925782"/>
            <a:ext cx="554181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panose="020F0502020204030204" pitchFamily="34" charset="0"/>
                <a:ea typeface="Open Sans"/>
                <a:cs typeface="Calibri" panose="020F0502020204030204" pitchFamily="34" charset="0"/>
                <a:sym typeface="Open Sans"/>
              </a:rPr>
              <a:t>To add colleges to your application list, you will:</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From the home page, click on Colleges I’m Applying to</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Click </a:t>
            </a:r>
            <a:r>
              <a:rPr lang="en-US" sz="1600" b="1" dirty="0">
                <a:solidFill>
                  <a:schemeClr val="accent2"/>
                </a:solidFill>
                <a:latin typeface="Calibri" panose="020F0502020204030204" pitchFamily="34" charset="0"/>
                <a:ea typeface="Open Sans"/>
                <a:cs typeface="Calibri" panose="020F0502020204030204" pitchFamily="34" charset="0"/>
                <a:sym typeface="Open Sans"/>
              </a:rPr>
              <a:t>Pink</a:t>
            </a:r>
            <a:r>
              <a:rPr lang="en-US" sz="1600" dirty="0">
                <a:solidFill>
                  <a:schemeClr val="dk1"/>
                </a:solidFill>
                <a:latin typeface="Calibri" panose="020F0502020204030204" pitchFamily="34" charset="0"/>
                <a:ea typeface="Open Sans"/>
                <a:cs typeface="Calibri" panose="020F0502020204030204" pitchFamily="34" charset="0"/>
                <a:sym typeface="Open Sans"/>
              </a:rPr>
              <a:t> circle with the plus sign</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Search for the first college you are applying to</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Update your decision type and how you’ll apply </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Add and request initial transcript </a:t>
            </a:r>
            <a:endParaRPr sz="1600" dirty="0">
              <a:latin typeface="Calibri" panose="020F0502020204030204" pitchFamily="34" charset="0"/>
              <a:cs typeface="Calibri" panose="020F0502020204030204" pitchFamily="34" charset="0"/>
            </a:endParaRPr>
          </a:p>
        </p:txBody>
      </p:sp>
      <p:pic>
        <p:nvPicPr>
          <p:cNvPr id="546" name="Google Shape;546;p11"/>
          <p:cNvPicPr preferRelativeResize="0"/>
          <p:nvPr/>
        </p:nvPicPr>
        <p:blipFill rotWithShape="1">
          <a:blip r:embed="rId3">
            <a:alphaModFix/>
          </a:blip>
          <a:srcRect/>
          <a:stretch/>
        </p:blipFill>
        <p:spPr>
          <a:xfrm>
            <a:off x="1550180" y="3971023"/>
            <a:ext cx="3746485" cy="2366564"/>
          </a:xfrm>
          <a:prstGeom prst="rect">
            <a:avLst/>
          </a:prstGeom>
          <a:noFill/>
          <a:ln w="9525" cap="flat" cmpd="sng">
            <a:solidFill>
              <a:srgbClr val="E6E6E6"/>
            </a:solidFill>
            <a:prstDash val="solid"/>
            <a:round/>
            <a:headEnd type="none" w="sm" len="sm"/>
            <a:tailEnd type="none" w="sm" len="sm"/>
          </a:ln>
        </p:spPr>
      </p:pic>
      <p:pic>
        <p:nvPicPr>
          <p:cNvPr id="547" name="Google Shape;547;p11"/>
          <p:cNvPicPr preferRelativeResize="0"/>
          <p:nvPr/>
        </p:nvPicPr>
        <p:blipFill rotWithShape="1">
          <a:blip r:embed="rId4">
            <a:alphaModFix/>
          </a:blip>
          <a:srcRect t="5364" r="1416"/>
          <a:stretch/>
        </p:blipFill>
        <p:spPr>
          <a:xfrm>
            <a:off x="5552404" y="3971023"/>
            <a:ext cx="4452209" cy="2513479"/>
          </a:xfrm>
          <a:prstGeom prst="rect">
            <a:avLst/>
          </a:prstGeom>
          <a:noFill/>
          <a:ln>
            <a:noFill/>
          </a:ln>
        </p:spPr>
      </p:pic>
      <p:sp>
        <p:nvSpPr>
          <p:cNvPr id="548" name="Google Shape;548;p11"/>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49" name="Google Shape;549;p11"/>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Adding Colleges to your Application List</a:t>
            </a:r>
            <a:endParaRPr sz="3200">
              <a:solidFill>
                <a:schemeClr val="lt1"/>
              </a:solidFill>
              <a:latin typeface="Arial"/>
              <a:ea typeface="Arial"/>
              <a:cs typeface="Arial"/>
              <a:sym typeface="Arial"/>
            </a:endParaRPr>
          </a:p>
        </p:txBody>
      </p:sp>
      <p:sp>
        <p:nvSpPr>
          <p:cNvPr id="7" name="TextBox 6">
            <a:extLst>
              <a:ext uri="{FF2B5EF4-FFF2-40B4-BE49-F238E27FC236}">
                <a16:creationId xmlns:a16="http://schemas.microsoft.com/office/drawing/2014/main" id="{75D8A55F-D87A-4C48-A84B-D3ABBB5F462F}"/>
              </a:ext>
            </a:extLst>
          </p:cNvPr>
          <p:cNvSpPr txBox="1"/>
          <p:nvPr/>
        </p:nvSpPr>
        <p:spPr>
          <a:xfrm>
            <a:off x="920368" y="5227762"/>
            <a:ext cx="374073" cy="338554"/>
          </a:xfrm>
          <a:prstGeom prst="rect">
            <a:avLst/>
          </a:prstGeom>
          <a:noFill/>
          <a:ln w="28575">
            <a:solidFill>
              <a:schemeClr val="accent2">
                <a:lumMod val="75000"/>
              </a:schemeClr>
            </a:solidFill>
          </a:ln>
        </p:spPr>
        <p:txBody>
          <a:bodyPr wrap="square" rtlCol="0">
            <a:spAutoFit/>
          </a:bodyPr>
          <a:lstStyle/>
          <a:p>
            <a:r>
              <a:rPr lang="en-US" sz="1600" dirty="0"/>
              <a:t>1.</a:t>
            </a:r>
          </a:p>
        </p:txBody>
      </p:sp>
      <p:sp>
        <p:nvSpPr>
          <p:cNvPr id="8" name="TextBox 7">
            <a:extLst>
              <a:ext uri="{FF2B5EF4-FFF2-40B4-BE49-F238E27FC236}">
                <a16:creationId xmlns:a16="http://schemas.microsoft.com/office/drawing/2014/main" id="{B25E0F0B-0F8B-496D-BBA9-9419E9E1AE53}"/>
              </a:ext>
            </a:extLst>
          </p:cNvPr>
          <p:cNvSpPr txBox="1"/>
          <p:nvPr/>
        </p:nvSpPr>
        <p:spPr>
          <a:xfrm>
            <a:off x="10260352" y="5866766"/>
            <a:ext cx="374073" cy="338554"/>
          </a:xfrm>
          <a:prstGeom prst="rect">
            <a:avLst/>
          </a:prstGeom>
          <a:noFill/>
          <a:ln w="28575">
            <a:solidFill>
              <a:schemeClr val="accent2">
                <a:lumMod val="75000"/>
              </a:schemeClr>
            </a:solidFill>
          </a:ln>
        </p:spPr>
        <p:txBody>
          <a:bodyPr wrap="square" rtlCol="0">
            <a:spAutoFit/>
          </a:bodyPr>
          <a:lstStyle/>
          <a:p>
            <a:r>
              <a:rPr lang="en-US" sz="1600" dirty="0"/>
              <a:t>2.</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2"/>
          <p:cNvSpPr/>
          <p:nvPr/>
        </p:nvSpPr>
        <p:spPr>
          <a:xfrm>
            <a:off x="711200" y="2055090"/>
            <a:ext cx="4636655"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Make sure you indicate how you are applying to the particular college.</a:t>
            </a:r>
            <a:endParaRPr sz="1600"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b="1" dirty="0">
                <a:solidFill>
                  <a:schemeClr val="dk2"/>
                </a:solidFill>
                <a:latin typeface="Calibri" panose="020F0502020204030204" pitchFamily="34" charset="0"/>
                <a:ea typeface="Open Sans"/>
                <a:cs typeface="Calibri" panose="020F0502020204030204" pitchFamily="34" charset="0"/>
                <a:sym typeface="Open Sans"/>
              </a:rPr>
              <a:t> </a:t>
            </a:r>
            <a:endParaRPr sz="1600" b="1" dirty="0">
              <a:solidFill>
                <a:schemeClr val="dk2"/>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Some colleges accept applications through Common App or another method.  You will need to update how you are applying in Naviance Student so the counseling office knows how to send the materials. </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If you are NOT applying to the college via Common App, select the “directly to the institution” option.</a:t>
            </a:r>
            <a:endParaRPr sz="1600" dirty="0">
              <a:latin typeface="Calibri" panose="020F0502020204030204" pitchFamily="34" charset="0"/>
              <a:cs typeface="Calibri" panose="020F0502020204030204" pitchFamily="34" charset="0"/>
            </a:endParaRPr>
          </a:p>
        </p:txBody>
      </p:sp>
      <p:pic>
        <p:nvPicPr>
          <p:cNvPr id="555" name="Google Shape;555;p12"/>
          <p:cNvPicPr preferRelativeResize="0"/>
          <p:nvPr/>
        </p:nvPicPr>
        <p:blipFill rotWithShape="1">
          <a:blip r:embed="rId3">
            <a:alphaModFix/>
          </a:blip>
          <a:srcRect/>
          <a:stretch/>
        </p:blipFill>
        <p:spPr>
          <a:xfrm>
            <a:off x="6137563" y="1831285"/>
            <a:ext cx="4542727" cy="4017818"/>
          </a:xfrm>
          <a:prstGeom prst="rect">
            <a:avLst/>
          </a:prstGeom>
          <a:noFill/>
          <a:ln w="9525" cap="flat" cmpd="sng">
            <a:solidFill>
              <a:srgbClr val="E6E6E6"/>
            </a:solidFill>
            <a:prstDash val="solid"/>
            <a:round/>
            <a:headEnd type="none" w="sm" len="sm"/>
            <a:tailEnd type="none" w="sm" len="sm"/>
          </a:ln>
        </p:spPr>
      </p:pic>
      <p:sp>
        <p:nvSpPr>
          <p:cNvPr id="556" name="Google Shape;556;p12"/>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57" name="Google Shape;557;p12"/>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Adding Colleges to your Application List</a:t>
            </a:r>
            <a:endParaRPr sz="3200">
              <a:solidFill>
                <a:schemeClr val="lt1"/>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3"/>
          <p:cNvSpPr/>
          <p:nvPr/>
        </p:nvSpPr>
        <p:spPr>
          <a:xfrm>
            <a:off x="0" y="-2290"/>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63" name="Google Shape;563;p13"/>
          <p:cNvSpPr/>
          <p:nvPr/>
        </p:nvSpPr>
        <p:spPr>
          <a:xfrm>
            <a:off x="304800" y="338769"/>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Request Transcripts</a:t>
            </a:r>
            <a:endParaRPr sz="3200">
              <a:solidFill>
                <a:schemeClr val="lt1"/>
              </a:solidFill>
              <a:latin typeface="Arial"/>
              <a:ea typeface="Arial"/>
              <a:cs typeface="Arial"/>
              <a:sym typeface="Arial"/>
            </a:endParaRPr>
          </a:p>
        </p:txBody>
      </p:sp>
      <p:pic>
        <p:nvPicPr>
          <p:cNvPr id="564" name="Google Shape;564;p13"/>
          <p:cNvPicPr preferRelativeResize="0"/>
          <p:nvPr/>
        </p:nvPicPr>
        <p:blipFill rotWithShape="1">
          <a:blip r:embed="rId3">
            <a:alphaModFix/>
          </a:blip>
          <a:srcRect/>
          <a:stretch/>
        </p:blipFill>
        <p:spPr>
          <a:xfrm>
            <a:off x="3860800" y="1397001"/>
            <a:ext cx="7924800" cy="3821889"/>
          </a:xfrm>
          <a:prstGeom prst="rect">
            <a:avLst/>
          </a:prstGeom>
          <a:noFill/>
          <a:ln>
            <a:noFill/>
          </a:ln>
        </p:spPr>
      </p:pic>
      <p:pic>
        <p:nvPicPr>
          <p:cNvPr id="565" name="Google Shape;565;p13"/>
          <p:cNvPicPr preferRelativeResize="0"/>
          <p:nvPr/>
        </p:nvPicPr>
        <p:blipFill rotWithShape="1">
          <a:blip r:embed="rId4">
            <a:alphaModFix/>
          </a:blip>
          <a:srcRect/>
          <a:stretch/>
        </p:blipFill>
        <p:spPr>
          <a:xfrm>
            <a:off x="304800" y="3022600"/>
            <a:ext cx="4585725" cy="3733800"/>
          </a:xfrm>
          <a:prstGeom prst="rect">
            <a:avLst/>
          </a:prstGeom>
          <a:noFill/>
          <a:ln>
            <a:noFill/>
          </a:ln>
        </p:spPr>
      </p:pic>
      <p:sp>
        <p:nvSpPr>
          <p:cNvPr id="566" name="Google Shape;566;p13"/>
          <p:cNvSpPr txBox="1"/>
          <p:nvPr/>
        </p:nvSpPr>
        <p:spPr>
          <a:xfrm>
            <a:off x="6096000" y="215656"/>
            <a:ext cx="5791200" cy="8719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33" dirty="0">
                <a:solidFill>
                  <a:schemeClr val="dk1"/>
                </a:solidFill>
                <a:latin typeface="Calibri" panose="020F0502020204030204" pitchFamily="34" charset="0"/>
                <a:cs typeface="Calibri" panose="020F0502020204030204" pitchFamily="34" charset="0"/>
                <a:sym typeface="Arial"/>
              </a:rPr>
              <a:t>In order to access a transcript request, open the Colleges I’m Applying To list</a:t>
            </a:r>
            <a:endParaRPr dirty="0">
              <a:latin typeface="Calibri" panose="020F0502020204030204" pitchFamily="34" charset="0"/>
              <a:cs typeface="Calibri" panose="020F0502020204030204" pitchFamily="34" charset="0"/>
            </a:endParaRPr>
          </a:p>
        </p:txBody>
      </p:sp>
      <p:sp>
        <p:nvSpPr>
          <p:cNvPr id="567" name="Google Shape;567;p13"/>
          <p:cNvSpPr txBox="1"/>
          <p:nvPr/>
        </p:nvSpPr>
        <p:spPr>
          <a:xfrm>
            <a:off x="203200" y="1573730"/>
            <a:ext cx="3454400" cy="1241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dirty="0">
                <a:solidFill>
                  <a:schemeClr val="dk1"/>
                </a:solidFill>
                <a:latin typeface="Calibri" panose="020F0502020204030204" pitchFamily="34" charset="0"/>
                <a:cs typeface="Calibri" panose="020F0502020204030204" pitchFamily="34" charset="0"/>
                <a:sym typeface="Arial"/>
              </a:rPr>
              <a:t>Option 1:  When using the plus (+) to add a new college, you can request a transcript during the process.</a:t>
            </a:r>
            <a:endParaRPr dirty="0">
              <a:latin typeface="Calibri" panose="020F0502020204030204" pitchFamily="34" charset="0"/>
              <a:cs typeface="Calibri" panose="020F0502020204030204" pitchFamily="34" charset="0"/>
            </a:endParaRPr>
          </a:p>
        </p:txBody>
      </p:sp>
      <p:sp>
        <p:nvSpPr>
          <p:cNvPr id="568" name="Google Shape;568;p13"/>
          <p:cNvSpPr txBox="1"/>
          <p:nvPr/>
        </p:nvSpPr>
        <p:spPr>
          <a:xfrm>
            <a:off x="5384800" y="5386209"/>
            <a:ext cx="44704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dirty="0">
                <a:solidFill>
                  <a:schemeClr val="dk1"/>
                </a:solidFill>
                <a:latin typeface="Calibri" panose="020F0502020204030204" pitchFamily="34" charset="0"/>
                <a:cs typeface="Calibri" panose="020F0502020204030204" pitchFamily="34" charset="0"/>
                <a:sym typeface="Arial"/>
              </a:rPr>
              <a:t>Option 2:  The Request Transcripts option allows you to request a transcript for any of the colleges on your list.</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4"/>
          <p:cNvSpPr/>
          <p:nvPr/>
        </p:nvSpPr>
        <p:spPr>
          <a:xfrm>
            <a:off x="6738372" y="1828801"/>
            <a:ext cx="5239476" cy="4154681"/>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Requesting LORs</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616365"/>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Go to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I’m Applying To List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1E787A"/>
                </a:solidFill>
                <a:latin typeface="Calibri" panose="020F0502020204030204" pitchFamily="34" charset="0"/>
                <a:ea typeface="Open Sans"/>
                <a:cs typeface="Calibri" panose="020F0502020204030204" pitchFamily="34" charset="0"/>
                <a:sym typeface="Open Sans"/>
              </a:rPr>
              <a:t> Letters of Recommendation (LOR) </a:t>
            </a:r>
            <a:r>
              <a:rPr lang="en-US" sz="1600" dirty="0">
                <a:solidFill>
                  <a:schemeClr val="tx1"/>
                </a:solidFill>
                <a:latin typeface="Calibri" panose="020F0502020204030204" pitchFamily="34" charset="0"/>
                <a:ea typeface="Open Sans"/>
                <a:cs typeface="Calibri" panose="020F0502020204030204" pitchFamily="34" charset="0"/>
                <a:sym typeface="Open Sans"/>
              </a:rPr>
              <a:t>at the bottom of the list</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1E787A"/>
                </a:solidFill>
                <a:latin typeface="Calibri" panose="020F0502020204030204" pitchFamily="34" charset="0"/>
                <a:ea typeface="Open Sans"/>
                <a:cs typeface="Calibri" panose="020F0502020204030204" pitchFamily="34" charset="0"/>
                <a:sym typeface="Open Sans"/>
              </a:rPr>
              <a:t> Add Request</a:t>
            </a:r>
            <a:endParaRPr sz="1600" dirty="0">
              <a:solidFill>
                <a:srgbClr val="434343"/>
              </a:solidFill>
              <a:latin typeface="Calibri" panose="020F0502020204030204" pitchFamily="34" charset="0"/>
              <a:ea typeface="Open Sans"/>
              <a:cs typeface="Calibri" panose="020F0502020204030204" pitchFamily="34" charset="0"/>
              <a:sym typeface="Open Sans"/>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a</a:t>
            </a:r>
            <a:r>
              <a:rPr lang="en-US" sz="1600" b="1" dirty="0">
                <a:solidFill>
                  <a:schemeClr val="tx1"/>
                </a:solidFill>
                <a:latin typeface="Calibri" panose="020F0502020204030204" pitchFamily="34" charset="0"/>
                <a:ea typeface="Open Sans"/>
                <a:cs typeface="Calibri" panose="020F0502020204030204" pitchFamily="34" charset="0"/>
                <a:sym typeface="Open Sans"/>
              </a:rPr>
              <a:t> </a:t>
            </a:r>
            <a:r>
              <a:rPr lang="en-US" sz="1600" b="1" dirty="0">
                <a:solidFill>
                  <a:srgbClr val="1E787A"/>
                </a:solidFill>
                <a:latin typeface="Calibri" panose="020F0502020204030204" pitchFamily="34" charset="0"/>
                <a:ea typeface="Open Sans"/>
                <a:cs typeface="Calibri" panose="020F0502020204030204" pitchFamily="34" charset="0"/>
                <a:sym typeface="Open Sans"/>
              </a:rPr>
              <a:t>recommender</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which</a:t>
            </a:r>
            <a:r>
              <a:rPr lang="en-US" sz="1600" b="1" dirty="0">
                <a:solidFill>
                  <a:schemeClr val="tx1"/>
                </a:solidFill>
                <a:latin typeface="Calibri" panose="020F0502020204030204" pitchFamily="34" charset="0"/>
                <a:ea typeface="Open Sans"/>
                <a:cs typeface="Calibri" panose="020F0502020204030204" pitchFamily="34" charset="0"/>
                <a:sym typeface="Open Sans"/>
              </a:rPr>
              <a:t>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the request is for</a:t>
            </a:r>
            <a:endParaRPr sz="1600" dirty="0">
              <a:latin typeface="Calibri" panose="020F0502020204030204" pitchFamily="34" charset="0"/>
              <a:cs typeface="Calibri" panose="020F0502020204030204" pitchFamily="34" charset="0"/>
            </a:endParaRPr>
          </a:p>
          <a:p>
            <a:pPr marL="761973" marR="0" lvl="1" indent="-304784" algn="l" rtl="0">
              <a:spcBef>
                <a:spcPts val="0"/>
              </a:spcBef>
              <a:spcAft>
                <a:spcPts val="0"/>
              </a:spcAft>
              <a:buClr>
                <a:schemeClr val="dk1"/>
              </a:buClr>
              <a:buSzPts val="1600"/>
              <a:buFont typeface="Arial"/>
              <a:buChar char="•"/>
            </a:pPr>
            <a:r>
              <a:rPr lang="en-US" sz="16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Best practice </a:t>
            </a:r>
            <a:r>
              <a:rPr lang="en-US" sz="16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is to select specific colleges, since many colleges accept a limited number of recommendations.</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Include a</a:t>
            </a:r>
            <a:r>
              <a:rPr lang="en-US" sz="1600" b="1" dirty="0">
                <a:solidFill>
                  <a:schemeClr val="tx1"/>
                </a:solidFill>
                <a:latin typeface="Calibri" panose="020F0502020204030204" pitchFamily="34" charset="0"/>
                <a:ea typeface="Open Sans"/>
                <a:cs typeface="Calibri" panose="020F0502020204030204" pitchFamily="34" charset="0"/>
                <a:sym typeface="Open Sans"/>
              </a:rPr>
              <a:t> </a:t>
            </a:r>
            <a:r>
              <a:rPr lang="en-US" sz="1600" b="1" dirty="0">
                <a:solidFill>
                  <a:srgbClr val="1E787A"/>
                </a:solidFill>
                <a:latin typeface="Calibri" panose="020F0502020204030204" pitchFamily="34" charset="0"/>
                <a:ea typeface="Open Sans"/>
                <a:cs typeface="Calibri" panose="020F0502020204030204" pitchFamily="34" charset="0"/>
                <a:sym typeface="Open Sans"/>
              </a:rPr>
              <a:t>personal note</a:t>
            </a:r>
            <a:endParaRPr sz="1600" dirty="0">
              <a:latin typeface="Calibri" panose="020F0502020204030204" pitchFamily="34" charset="0"/>
              <a:cs typeface="Calibri" panose="020F0502020204030204" pitchFamily="34" charset="0"/>
            </a:endParaRPr>
          </a:p>
          <a:p>
            <a:pPr marL="761973" marR="0" lvl="1" indent="-304784" algn="l" rtl="0">
              <a:spcBef>
                <a:spcPts val="0"/>
              </a:spcBef>
              <a:spcAft>
                <a:spcPts val="0"/>
              </a:spcAft>
              <a:buClr>
                <a:schemeClr val="dk1"/>
              </a:buClr>
              <a:buSzPts val="1600"/>
              <a:buFont typeface="Arial"/>
              <a:buChar char="•"/>
            </a:pPr>
            <a:r>
              <a:rPr lang="en-US" sz="16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Best practice </a:t>
            </a:r>
            <a:r>
              <a:rPr lang="en-US" sz="16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is to include a note.  This assists the teacher in remembering special tasks or events.</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a:t>
            </a:r>
            <a:r>
              <a:rPr lang="en-US" sz="1600" b="1" dirty="0">
                <a:solidFill>
                  <a:srgbClr val="1E787A"/>
                </a:solidFill>
                <a:latin typeface="Calibri" panose="020F0502020204030204" pitchFamily="34" charset="0"/>
                <a:ea typeface="Open Sans"/>
                <a:cs typeface="Calibri" panose="020F0502020204030204" pitchFamily="34" charset="0"/>
                <a:sym typeface="Open Sans"/>
              </a:rPr>
              <a:t>Submit Request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a:t>
            </a:r>
            <a:r>
              <a:rPr lang="en-US" sz="1600" b="1" dirty="0">
                <a:solidFill>
                  <a:srgbClr val="1E787A"/>
                </a:solidFill>
                <a:latin typeface="Calibri" panose="020F0502020204030204" pitchFamily="34" charset="0"/>
                <a:ea typeface="Open Sans"/>
                <a:cs typeface="Calibri" panose="020F0502020204030204" pitchFamily="34" charset="0"/>
                <a:sym typeface="Open Sans"/>
              </a:rPr>
              <a:t>Request and Finish</a:t>
            </a:r>
            <a:endParaRPr sz="1600" dirty="0">
              <a:solidFill>
                <a:srgbClr val="434343"/>
              </a:solidFill>
              <a:latin typeface="Calibri" panose="020F0502020204030204" pitchFamily="34" charset="0"/>
              <a:ea typeface="Open Sans"/>
              <a:cs typeface="Calibri" panose="020F0502020204030204" pitchFamily="34" charset="0"/>
              <a:sym typeface="Open Sans"/>
            </a:endParaRPr>
          </a:p>
        </p:txBody>
      </p:sp>
      <p:pic>
        <p:nvPicPr>
          <p:cNvPr id="574" name="Google Shape;574;p14"/>
          <p:cNvPicPr preferRelativeResize="0"/>
          <p:nvPr/>
        </p:nvPicPr>
        <p:blipFill rotWithShape="1">
          <a:blip r:embed="rId3">
            <a:alphaModFix/>
          </a:blip>
          <a:srcRect/>
          <a:stretch/>
        </p:blipFill>
        <p:spPr>
          <a:xfrm>
            <a:off x="388911" y="2187849"/>
            <a:ext cx="5909308" cy="921721"/>
          </a:xfrm>
          <a:prstGeom prst="rect">
            <a:avLst/>
          </a:prstGeom>
          <a:noFill/>
          <a:ln>
            <a:noFill/>
          </a:ln>
          <a:effectLst>
            <a:outerShdw blurRad="50800" dist="38100" dir="2700000" algn="tl" rotWithShape="0">
              <a:srgbClr val="000000">
                <a:alpha val="40000"/>
              </a:srgbClr>
            </a:outerShdw>
          </a:effectLst>
        </p:spPr>
      </p:pic>
      <p:pic>
        <p:nvPicPr>
          <p:cNvPr id="575" name="Google Shape;575;p14"/>
          <p:cNvPicPr preferRelativeResize="0"/>
          <p:nvPr/>
        </p:nvPicPr>
        <p:blipFill rotWithShape="1">
          <a:blip r:embed="rId4">
            <a:alphaModFix/>
          </a:blip>
          <a:srcRect/>
          <a:stretch/>
        </p:blipFill>
        <p:spPr>
          <a:xfrm>
            <a:off x="388911" y="3253337"/>
            <a:ext cx="5909308" cy="1047859"/>
          </a:xfrm>
          <a:prstGeom prst="rect">
            <a:avLst/>
          </a:prstGeom>
          <a:noFill/>
          <a:ln>
            <a:noFill/>
          </a:ln>
          <a:effectLst>
            <a:outerShdw blurRad="50800" dist="38100" dir="2700000" algn="tl" rotWithShape="0">
              <a:srgbClr val="000000">
                <a:alpha val="40000"/>
              </a:srgbClr>
            </a:outerShdw>
          </a:effectLst>
        </p:spPr>
      </p:pic>
      <p:pic>
        <p:nvPicPr>
          <p:cNvPr id="576" name="Google Shape;576;p14"/>
          <p:cNvPicPr preferRelativeResize="0"/>
          <p:nvPr/>
        </p:nvPicPr>
        <p:blipFill rotWithShape="1">
          <a:blip r:embed="rId5">
            <a:alphaModFix/>
          </a:blip>
          <a:srcRect/>
          <a:stretch/>
        </p:blipFill>
        <p:spPr>
          <a:xfrm>
            <a:off x="388911" y="4482719"/>
            <a:ext cx="5909308" cy="1805564"/>
          </a:xfrm>
          <a:prstGeom prst="rect">
            <a:avLst/>
          </a:prstGeom>
          <a:noFill/>
          <a:ln>
            <a:noFill/>
          </a:ln>
          <a:effectLst>
            <a:outerShdw blurRad="50800" dist="38100" dir="2700000" algn="tl" rotWithShape="0">
              <a:srgbClr val="000000">
                <a:alpha val="40000"/>
              </a:srgbClr>
            </a:outerShdw>
          </a:effectLst>
        </p:spPr>
      </p:pic>
      <p:sp>
        <p:nvSpPr>
          <p:cNvPr id="577" name="Google Shape;577;p14"/>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78" name="Google Shape;578;p14"/>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Request Letters of Recommendation</a:t>
            </a:r>
            <a:endParaRPr sz="32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5"/>
          <p:cNvSpPr/>
          <p:nvPr/>
        </p:nvSpPr>
        <p:spPr>
          <a:xfrm>
            <a:off x="8349672" y="1913915"/>
            <a:ext cx="3537773" cy="1747981"/>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Tracking LOR Status</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616365"/>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Go to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I’m Applying To List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1E787A"/>
                </a:solidFill>
                <a:latin typeface="Calibri" panose="020F0502020204030204" pitchFamily="34" charset="0"/>
                <a:ea typeface="Open Sans"/>
                <a:cs typeface="Calibri" panose="020F0502020204030204" pitchFamily="34" charset="0"/>
                <a:sym typeface="Open Sans"/>
              </a:rPr>
              <a:t> Letters of Recommendation </a:t>
            </a:r>
            <a:r>
              <a:rPr lang="en-US" sz="1600" dirty="0">
                <a:solidFill>
                  <a:schemeClr val="tx1"/>
                </a:solidFill>
                <a:latin typeface="Calibri" panose="020F0502020204030204" pitchFamily="34" charset="0"/>
                <a:ea typeface="Open Sans"/>
                <a:cs typeface="Calibri" panose="020F0502020204030204" pitchFamily="34" charset="0"/>
                <a:sym typeface="Open Sans"/>
              </a:rPr>
              <a:t>at the bottom of the list</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Check the Status column to review  when a teacher has submitted a LOR</a:t>
            </a:r>
            <a:endParaRPr sz="1600" dirty="0">
              <a:solidFill>
                <a:schemeClr val="tx1"/>
              </a:solidFill>
              <a:latin typeface="Calibri" panose="020F0502020204030204" pitchFamily="34" charset="0"/>
              <a:cs typeface="Calibri" panose="020F0502020204030204" pitchFamily="34" charset="0"/>
            </a:endParaRPr>
          </a:p>
        </p:txBody>
      </p:sp>
      <p:pic>
        <p:nvPicPr>
          <p:cNvPr id="584" name="Google Shape;584;p15"/>
          <p:cNvPicPr preferRelativeResize="0"/>
          <p:nvPr/>
        </p:nvPicPr>
        <p:blipFill rotWithShape="1">
          <a:blip r:embed="rId3">
            <a:alphaModFix/>
          </a:blip>
          <a:srcRect l="32182"/>
          <a:stretch/>
        </p:blipFill>
        <p:spPr>
          <a:xfrm>
            <a:off x="8392776" y="3912935"/>
            <a:ext cx="3451565" cy="2015164"/>
          </a:xfrm>
          <a:prstGeom prst="rect">
            <a:avLst/>
          </a:prstGeom>
          <a:noFill/>
          <a:ln>
            <a:noFill/>
          </a:ln>
          <a:effectLst>
            <a:outerShdw blurRad="50800" dist="38100" dir="2700000" algn="tl" rotWithShape="0">
              <a:srgbClr val="000000">
                <a:alpha val="40000"/>
              </a:srgbClr>
            </a:outerShdw>
          </a:effectLst>
        </p:spPr>
      </p:pic>
      <p:sp>
        <p:nvSpPr>
          <p:cNvPr id="585" name="Google Shape;585;p15"/>
          <p:cNvSpPr/>
          <p:nvPr/>
        </p:nvSpPr>
        <p:spPr>
          <a:xfrm>
            <a:off x="551725" y="1259038"/>
            <a:ext cx="5975307" cy="3935076"/>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Tracking Transcript &amp; App Materials Status</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616365"/>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Go to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I’m Applying To List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1E787A"/>
              </a:buClr>
              <a:buSzPts val="1600"/>
              <a:buFont typeface="Arial"/>
              <a:buAutoNum type="arabicPeriod"/>
            </a:pPr>
            <a:r>
              <a:rPr lang="en-US" sz="1600" b="1" dirty="0">
                <a:solidFill>
                  <a:srgbClr val="1E787A"/>
                </a:solidFill>
                <a:latin typeface="Calibri" panose="020F0502020204030204" pitchFamily="34" charset="0"/>
                <a:ea typeface="Open Sans"/>
                <a:cs typeface="Calibri" panose="020F0502020204030204" pitchFamily="34" charset="0"/>
                <a:sym typeface="Open Sans"/>
              </a:rPr>
              <a:t>Check the Transcript column to review when a counselor has submitted a transcript</a:t>
            </a:r>
            <a:endParaRPr sz="1600" dirty="0">
              <a:latin typeface="Calibri" panose="020F0502020204030204" pitchFamily="34" charset="0"/>
              <a:cs typeface="Calibri" panose="020F0502020204030204" pitchFamily="34" charset="0"/>
            </a:endParaRPr>
          </a:p>
          <a:p>
            <a:pPr marL="692116" marR="0" lvl="1" indent="-304784" algn="l" rtl="0">
              <a:spcBef>
                <a:spcPts val="0"/>
              </a:spcBef>
              <a:spcAft>
                <a:spcPts val="0"/>
              </a:spcAft>
              <a:buClr>
                <a:srgbClr val="434343"/>
              </a:buClr>
              <a:buSzPts val="1600"/>
              <a:buFont typeface="Arial"/>
              <a:buAutoNum type="arabicPeriod"/>
            </a:pPr>
            <a:r>
              <a:rPr lang="en-US" sz="1600" b="0" i="0" u="none" strike="noStrike" cap="none" dirty="0">
                <a:solidFill>
                  <a:schemeClr val="tx1"/>
                </a:solidFill>
                <a:latin typeface="Calibri" panose="020F0502020204030204" pitchFamily="34" charset="0"/>
                <a:ea typeface="Open Sans"/>
                <a:cs typeface="Calibri" panose="020F0502020204030204" pitchFamily="34" charset="0"/>
                <a:sym typeface="Open Sans"/>
              </a:rPr>
              <a:t>The transcript column will say ‘sent’ if the transcript has been sent</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1E787A"/>
              </a:buClr>
              <a:buSzPts val="1600"/>
              <a:buFont typeface="Arial"/>
              <a:buAutoNum type="arabicPeriod"/>
            </a:pPr>
            <a:r>
              <a:rPr lang="en-US" sz="1600" b="1" dirty="0">
                <a:solidFill>
                  <a:srgbClr val="1E787A"/>
                </a:solidFill>
                <a:latin typeface="Calibri" panose="020F0502020204030204" pitchFamily="34" charset="0"/>
                <a:ea typeface="Open Sans"/>
                <a:cs typeface="Calibri" panose="020F0502020204030204" pitchFamily="34" charset="0"/>
                <a:sym typeface="Open Sans"/>
              </a:rPr>
              <a:t>Check the Office Materials column to review when a staff member has indicated that all materials </a:t>
            </a:r>
            <a:r>
              <a:rPr lang="en-US" sz="1600" dirty="0">
                <a:solidFill>
                  <a:schemeClr val="tx1"/>
                </a:solidFill>
                <a:latin typeface="Calibri" panose="020F0502020204030204" pitchFamily="34" charset="0"/>
                <a:ea typeface="Open Sans"/>
                <a:cs typeface="Calibri" panose="020F0502020204030204" pitchFamily="34" charset="0"/>
                <a:sym typeface="Open Sans"/>
              </a:rPr>
              <a:t>have been sent for that application</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The Office Materials column will say ‘submitted’ if transcripts and any other required materials, like Common App forms or other school-specific forms, have been sent</a:t>
            </a:r>
            <a:endParaRPr sz="1600" dirty="0">
              <a:solidFill>
                <a:schemeClr val="tx1"/>
              </a:solidFill>
              <a:latin typeface="Calibri" panose="020F0502020204030204" pitchFamily="34" charset="0"/>
              <a:cs typeface="Calibri" panose="020F0502020204030204" pitchFamily="34" charset="0"/>
            </a:endParaRPr>
          </a:p>
        </p:txBody>
      </p:sp>
      <p:grpSp>
        <p:nvGrpSpPr>
          <p:cNvPr id="586" name="Google Shape;586;p15"/>
          <p:cNvGrpSpPr/>
          <p:nvPr/>
        </p:nvGrpSpPr>
        <p:grpSpPr>
          <a:xfrm>
            <a:off x="221674" y="4834313"/>
            <a:ext cx="7684655" cy="1465816"/>
            <a:chOff x="228416" y="1895765"/>
            <a:chExt cx="5763491" cy="1099362"/>
          </a:xfrm>
        </p:grpSpPr>
        <p:pic>
          <p:nvPicPr>
            <p:cNvPr id="587" name="Google Shape;587;p15"/>
            <p:cNvPicPr preferRelativeResize="0"/>
            <p:nvPr/>
          </p:nvPicPr>
          <p:blipFill rotWithShape="1">
            <a:blip r:embed="rId4">
              <a:alphaModFix/>
            </a:blip>
            <a:srcRect t="58168"/>
            <a:stretch/>
          </p:blipFill>
          <p:spPr>
            <a:xfrm>
              <a:off x="228416" y="2241295"/>
              <a:ext cx="5763491" cy="753832"/>
            </a:xfrm>
            <a:prstGeom prst="rect">
              <a:avLst/>
            </a:prstGeom>
            <a:noFill/>
            <a:ln>
              <a:noFill/>
            </a:ln>
          </p:spPr>
        </p:pic>
        <p:pic>
          <p:nvPicPr>
            <p:cNvPr id="588" name="Google Shape;588;p15"/>
            <p:cNvPicPr preferRelativeResize="0"/>
            <p:nvPr/>
          </p:nvPicPr>
          <p:blipFill rotWithShape="1">
            <a:blip r:embed="rId4">
              <a:alphaModFix/>
            </a:blip>
            <a:srcRect b="75700"/>
            <a:stretch/>
          </p:blipFill>
          <p:spPr>
            <a:xfrm>
              <a:off x="228416" y="1895765"/>
              <a:ext cx="5763491" cy="437892"/>
            </a:xfrm>
            <a:prstGeom prst="rect">
              <a:avLst/>
            </a:prstGeom>
            <a:noFill/>
            <a:ln>
              <a:noFill/>
            </a:ln>
          </p:spPr>
        </p:pic>
      </p:grpSp>
      <p:sp>
        <p:nvSpPr>
          <p:cNvPr id="589" name="Google Shape;589;p15"/>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90" name="Google Shape;590;p15"/>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Track Submission Process in Naviance</a:t>
            </a:r>
            <a:endParaRPr sz="32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16"/>
          <p:cNvPicPr preferRelativeResize="0"/>
          <p:nvPr/>
        </p:nvPicPr>
        <p:blipFill rotWithShape="1">
          <a:blip r:embed="rId3">
            <a:alphaModFix/>
          </a:blip>
          <a:srcRect t="13976"/>
          <a:stretch/>
        </p:blipFill>
        <p:spPr>
          <a:xfrm>
            <a:off x="2718924" y="1829843"/>
            <a:ext cx="8011805" cy="3789428"/>
          </a:xfrm>
          <a:prstGeom prst="rect">
            <a:avLst/>
          </a:prstGeom>
          <a:no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pic>
      <p:sp>
        <p:nvSpPr>
          <p:cNvPr id="596" name="Google Shape;596;p16"/>
          <p:cNvSpPr/>
          <p:nvPr/>
        </p:nvSpPr>
        <p:spPr>
          <a:xfrm>
            <a:off x="76840" y="2603559"/>
            <a:ext cx="2481096" cy="1022452"/>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1600" b="1" dirty="0">
                <a:solidFill>
                  <a:srgbClr val="D20061"/>
                </a:solidFill>
                <a:latin typeface="Calibri" panose="020F0502020204030204" pitchFamily="34" charset="0"/>
                <a:ea typeface="Open Sans"/>
                <a:cs typeface="Calibri" panose="020F0502020204030204" pitchFamily="34" charset="0"/>
                <a:sym typeface="Open Sans"/>
              </a:rPr>
              <a:t>How do I know if my transcript has been sent? </a:t>
            </a:r>
            <a:endParaRPr sz="1600" dirty="0">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endParaRPr sz="1600" b="1" dirty="0">
              <a:solidFill>
                <a:srgbClr val="D20061"/>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1600" dirty="0">
                <a:solidFill>
                  <a:srgbClr val="0B0B0B"/>
                </a:solidFill>
                <a:latin typeface="Calibri" panose="020F0502020204030204" pitchFamily="34" charset="0"/>
                <a:ea typeface="Open Sans"/>
                <a:cs typeface="Calibri" panose="020F0502020204030204" pitchFamily="34" charset="0"/>
                <a:sym typeface="Open Sans"/>
              </a:rPr>
              <a:t>Watch the Transcript Request column to determine when the transcript has been sent</a:t>
            </a:r>
            <a:endParaRPr sz="1600" dirty="0">
              <a:latin typeface="Calibri" panose="020F0502020204030204" pitchFamily="34" charset="0"/>
              <a:cs typeface="Calibri" panose="020F0502020204030204" pitchFamily="34" charset="0"/>
            </a:endParaRPr>
          </a:p>
        </p:txBody>
      </p:sp>
      <p:sp>
        <p:nvSpPr>
          <p:cNvPr id="597" name="Google Shape;597;p16"/>
          <p:cNvSpPr/>
          <p:nvPr/>
        </p:nvSpPr>
        <p:spPr>
          <a:xfrm>
            <a:off x="9785580" y="227029"/>
            <a:ext cx="219063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dirty="0">
                <a:solidFill>
                  <a:srgbClr val="D20061"/>
                </a:solidFill>
                <a:latin typeface="Calibri" panose="020F0502020204030204" pitchFamily="34" charset="0"/>
                <a:ea typeface="Open Sans"/>
                <a:cs typeface="Calibri" panose="020F0502020204030204" pitchFamily="34" charset="0"/>
                <a:sym typeface="Open Sans"/>
              </a:rPr>
              <a:t>How do I request more transcripts? </a:t>
            </a: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D20061"/>
                </a:solidFill>
                <a:latin typeface="Calibri" panose="020F0502020204030204" pitchFamily="34" charset="0"/>
                <a:ea typeface="Open Sans"/>
                <a:cs typeface="Calibri" panose="020F0502020204030204" pitchFamily="34" charset="0"/>
                <a:sym typeface="Open Sans"/>
              </a:rPr>
              <a:t> </a:t>
            </a:r>
            <a:r>
              <a:rPr lang="en-US" sz="1600" dirty="0">
                <a:solidFill>
                  <a:srgbClr val="0B0B0B"/>
                </a:solidFill>
                <a:latin typeface="Calibri" panose="020F0502020204030204" pitchFamily="34" charset="0"/>
                <a:ea typeface="Open Sans"/>
                <a:cs typeface="Calibri" panose="020F0502020204030204" pitchFamily="34" charset="0"/>
                <a:sym typeface="Open Sans"/>
              </a:rPr>
              <a:t>Request Transcripts</a:t>
            </a:r>
            <a:endParaRPr sz="1600" dirty="0">
              <a:solidFill>
                <a:srgbClr val="0B0B0B"/>
              </a:solidFill>
              <a:latin typeface="Calibri" panose="020F0502020204030204" pitchFamily="34" charset="0"/>
              <a:ea typeface="Open Sans"/>
              <a:cs typeface="Calibri" panose="020F0502020204030204" pitchFamily="34" charset="0"/>
              <a:sym typeface="Open Sans"/>
            </a:endParaRPr>
          </a:p>
        </p:txBody>
      </p:sp>
      <p:sp>
        <p:nvSpPr>
          <p:cNvPr id="598" name="Google Shape;598;p16"/>
          <p:cNvSpPr/>
          <p:nvPr/>
        </p:nvSpPr>
        <p:spPr>
          <a:xfrm>
            <a:off x="2647651" y="5589410"/>
            <a:ext cx="837864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dirty="0">
                <a:solidFill>
                  <a:srgbClr val="D20061"/>
                </a:solidFill>
                <a:latin typeface="Calibri" panose="020F0502020204030204" pitchFamily="34" charset="0"/>
                <a:ea typeface="Open Sans"/>
                <a:cs typeface="Calibri" panose="020F0502020204030204" pitchFamily="34" charset="0"/>
                <a:sym typeface="Open Sans"/>
              </a:rPr>
              <a:t>How do I know if my counselor has submitted everything I need for an application? </a:t>
            </a:r>
            <a:r>
              <a:rPr lang="en-US" sz="1600" dirty="0">
                <a:solidFill>
                  <a:srgbClr val="0B0B0B"/>
                </a:solidFill>
                <a:latin typeface="Calibri" panose="020F0502020204030204" pitchFamily="34" charset="0"/>
                <a:ea typeface="Open Sans"/>
                <a:cs typeface="Calibri" panose="020F0502020204030204" pitchFamily="34" charset="0"/>
                <a:sym typeface="Open Sans"/>
              </a:rPr>
              <a:t>If the Office Materials column says “submitted”, this means all necessary materials from your school have been sent</a:t>
            </a:r>
            <a:endParaRPr sz="1600" dirty="0">
              <a:solidFill>
                <a:srgbClr val="0B0B0B"/>
              </a:solidFill>
              <a:latin typeface="Calibri" panose="020F0502020204030204" pitchFamily="34" charset="0"/>
              <a:ea typeface="Open Sans"/>
              <a:cs typeface="Calibri" panose="020F0502020204030204" pitchFamily="34" charset="0"/>
              <a:sym typeface="Open Sans"/>
            </a:endParaRPr>
          </a:p>
        </p:txBody>
      </p:sp>
      <p:cxnSp>
        <p:nvCxnSpPr>
          <p:cNvPr id="599" name="Google Shape;599;p16"/>
          <p:cNvCxnSpPr/>
          <p:nvPr/>
        </p:nvCxnSpPr>
        <p:spPr>
          <a:xfrm flipH="1">
            <a:off x="9170975" y="1154466"/>
            <a:ext cx="614605" cy="214708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600" name="Google Shape;600;p16"/>
          <p:cNvCxnSpPr/>
          <p:nvPr/>
        </p:nvCxnSpPr>
        <p:spPr>
          <a:xfrm rot="10800000" flipH="1">
            <a:off x="6905206" y="5146537"/>
            <a:ext cx="323681" cy="47273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601" name="Google Shape;601;p16"/>
          <p:cNvCxnSpPr/>
          <p:nvPr/>
        </p:nvCxnSpPr>
        <p:spPr>
          <a:xfrm>
            <a:off x="2352087" y="3479743"/>
            <a:ext cx="4153911" cy="1515741"/>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602" name="Google Shape;602;p16"/>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03" name="Google Shape;603;p16"/>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Track Submission Process in Naviance</a:t>
            </a:r>
            <a:endParaRPr sz="32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 calcmode="lin" valueType="num">
                                      <p:cBhvr additive="base">
                                        <p:cTn id="7" dur="500"/>
                                        <p:tgtEl>
                                          <p:spTgt spid="5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1"/>
                                        </p:tgtEl>
                                        <p:attrNameLst>
                                          <p:attrName>style.visibility</p:attrName>
                                        </p:attrNameLst>
                                      </p:cBhvr>
                                      <p:to>
                                        <p:strVal val="visible"/>
                                      </p:to>
                                    </p:set>
                                    <p:anim calcmode="lin" valueType="num">
                                      <p:cBhvr additive="base">
                                        <p:cTn id="12" dur="500"/>
                                        <p:tgtEl>
                                          <p:spTgt spid="601"/>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6"/>
                                        </p:tgtEl>
                                        <p:attrNameLst>
                                          <p:attrName>style.visibility</p:attrName>
                                        </p:attrNameLst>
                                      </p:cBhvr>
                                      <p:to>
                                        <p:strVal val="visible"/>
                                      </p:to>
                                    </p:set>
                                    <p:anim calcmode="lin" valueType="num">
                                      <p:cBhvr additive="base">
                                        <p:cTn id="15" dur="500"/>
                                        <p:tgtEl>
                                          <p:spTgt spid="59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00"/>
                                        </p:tgtEl>
                                        <p:attrNameLst>
                                          <p:attrName>style.visibility</p:attrName>
                                        </p:attrNameLst>
                                      </p:cBhvr>
                                      <p:to>
                                        <p:strVal val="visible"/>
                                      </p:to>
                                    </p:set>
                                    <p:anim calcmode="lin" valueType="num">
                                      <p:cBhvr additive="base">
                                        <p:cTn id="20" dur="500"/>
                                        <p:tgtEl>
                                          <p:spTgt spid="60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8"/>
                                        </p:tgtEl>
                                        <p:attrNameLst>
                                          <p:attrName>style.visibility</p:attrName>
                                        </p:attrNameLst>
                                      </p:cBhvr>
                                      <p:to>
                                        <p:strVal val="visible"/>
                                      </p:to>
                                    </p:set>
                                    <p:anim calcmode="lin" valueType="num">
                                      <p:cBhvr additive="base">
                                        <p:cTn id="23" dur="500"/>
                                        <p:tgtEl>
                                          <p:spTgt spid="5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97"/>
                                        </p:tgtEl>
                                        <p:attrNameLst>
                                          <p:attrName>style.visibility</p:attrName>
                                        </p:attrNameLst>
                                      </p:cBhvr>
                                      <p:to>
                                        <p:strVal val="visible"/>
                                      </p:to>
                                    </p:set>
                                    <p:anim calcmode="lin" valueType="num">
                                      <p:cBhvr additive="base">
                                        <p:cTn id="28" dur="500"/>
                                        <p:tgtEl>
                                          <p:spTgt spid="597"/>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99"/>
                                        </p:tgtEl>
                                        <p:attrNameLst>
                                          <p:attrName>style.visibility</p:attrName>
                                        </p:attrNameLst>
                                      </p:cBhvr>
                                      <p:to>
                                        <p:strVal val="visible"/>
                                      </p:to>
                                    </p:set>
                                    <p:anim calcmode="lin" valueType="num">
                                      <p:cBhvr additive="base">
                                        <p:cTn id="31" dur="500"/>
                                        <p:tgtEl>
                                          <p:spTgt spid="5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7"/>
          <p:cNvSpPr txBox="1"/>
          <p:nvPr/>
        </p:nvSpPr>
        <p:spPr>
          <a:xfrm>
            <a:off x="113597" y="1536194"/>
            <a:ext cx="11877963" cy="4870524"/>
          </a:xfrm>
          <a:prstGeom prst="rect">
            <a:avLst/>
          </a:prstGeom>
          <a:noFill/>
          <a:ln>
            <a:noFill/>
          </a:ln>
        </p:spPr>
        <p:txBody>
          <a:bodyPr spcFirstLastPara="1" wrap="square" lIns="91425" tIns="45700" rIns="91425" bIns="45700" anchor="t" anchorCtr="0">
            <a:spAutoFit/>
          </a:bodyPr>
          <a:lstStyle/>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Mail Only: </a:t>
            </a:r>
            <a:r>
              <a:rPr lang="en-US" sz="2000" dirty="0">
                <a:solidFill>
                  <a:schemeClr val="dk1"/>
                </a:solidFill>
                <a:latin typeface="Calibri" panose="020F0502020204030204" pitchFamily="34" charset="0"/>
                <a:cs typeface="Calibri" panose="020F0502020204030204" pitchFamily="34" charset="0"/>
                <a:sym typeface="Arial"/>
              </a:rPr>
              <a:t> documents can only be sent by mail</a:t>
            </a:r>
          </a:p>
          <a:p>
            <a:pPr lvl="1">
              <a:lnSpc>
                <a:spcPct val="150000"/>
              </a:lnSpc>
              <a:buClr>
                <a:schemeClr val="dk1"/>
              </a:buClr>
              <a:buSzPts val="2533"/>
            </a:pPr>
            <a:endParaRPr sz="2000" b="1" dirty="0">
              <a:solidFill>
                <a:schemeClr val="dk1"/>
              </a:solidFill>
              <a:latin typeface="Calibri" panose="020F0502020204030204" pitchFamily="34" charset="0"/>
              <a:cs typeface="Calibri" panose="020F0502020204030204" pitchFamily="34" charset="0"/>
              <a:sym typeface="Arial"/>
            </a:endParaRP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rPr>
              <a:t>	</a:t>
            </a:r>
            <a:r>
              <a:rPr lang="en-US" sz="2000" b="1" dirty="0">
                <a:solidFill>
                  <a:schemeClr val="dk1"/>
                </a:solidFill>
                <a:latin typeface="Calibri" panose="020F0502020204030204" pitchFamily="34" charset="0"/>
                <a:cs typeface="Calibri" panose="020F0502020204030204" pitchFamily="34" charset="0"/>
                <a:sym typeface="Arial"/>
              </a:rPr>
              <a:t>Electronic: </a:t>
            </a:r>
            <a:r>
              <a:rPr lang="en-US" sz="2000" dirty="0">
                <a:solidFill>
                  <a:schemeClr val="dk1"/>
                </a:solidFill>
                <a:latin typeface="Calibri" panose="020F0502020204030204" pitchFamily="34" charset="0"/>
                <a:cs typeface="Calibri" panose="020F0502020204030204" pitchFamily="34" charset="0"/>
                <a:sym typeface="Arial"/>
              </a:rPr>
              <a:t>documents can be sent through eDocs</a:t>
            </a:r>
          </a:p>
          <a:p>
            <a:pPr marR="0" lvl="0" algn="l" rtl="0">
              <a:lnSpc>
                <a:spcPct val="150000"/>
              </a:lnSpc>
              <a:spcBef>
                <a:spcPts val="0"/>
              </a:spcBef>
              <a:spcAft>
                <a:spcPts val="0"/>
              </a:spcAft>
              <a:buClr>
                <a:schemeClr val="dk1"/>
              </a:buClr>
              <a:buSzPts val="2533"/>
            </a:pPr>
            <a:endParaRPr sz="1100" b="1" dirty="0">
              <a:solidFill>
                <a:schemeClr val="dk1"/>
              </a:solidFill>
              <a:latin typeface="Calibri" panose="020F0502020204030204" pitchFamily="34" charset="0"/>
              <a:cs typeface="Calibri" panose="020F0502020204030204" pitchFamily="34" charset="0"/>
              <a:sym typeface="Arial"/>
            </a:endParaRP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Common App:</a:t>
            </a:r>
            <a:r>
              <a:rPr lang="en-US" sz="2000" dirty="0">
                <a:solidFill>
                  <a:schemeClr val="dk1"/>
                </a:solidFill>
                <a:latin typeface="Calibri" panose="020F0502020204030204" pitchFamily="34" charset="0"/>
                <a:cs typeface="Calibri" panose="020F0502020204030204" pitchFamily="34" charset="0"/>
                <a:sym typeface="Arial"/>
              </a:rPr>
              <a:t> Common App docs can be sent through eDocs</a:t>
            </a:r>
          </a:p>
          <a:p>
            <a:pPr marR="0" lvl="0" algn="l" rtl="0">
              <a:lnSpc>
                <a:spcPct val="150000"/>
              </a:lnSpc>
              <a:spcBef>
                <a:spcPts val="0"/>
              </a:spcBef>
              <a:spcAft>
                <a:spcPts val="0"/>
              </a:spcAft>
              <a:buClr>
                <a:schemeClr val="dk1"/>
              </a:buClr>
              <a:buSzPts val="2533"/>
            </a:pPr>
            <a:endParaRPr sz="1600" b="1" dirty="0">
              <a:solidFill>
                <a:schemeClr val="dk1"/>
              </a:solidFill>
              <a:latin typeface="Calibri" panose="020F0502020204030204" pitchFamily="34" charset="0"/>
              <a:cs typeface="Calibri" panose="020F0502020204030204" pitchFamily="34" charset="0"/>
              <a:sym typeface="Arial"/>
            </a:endParaRPr>
          </a:p>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Unknown</a:t>
            </a:r>
            <a:r>
              <a:rPr lang="en-US" sz="2000" dirty="0">
                <a:solidFill>
                  <a:schemeClr val="dk1"/>
                </a:solidFill>
                <a:latin typeface="Calibri" panose="020F0502020204030204" pitchFamily="34" charset="0"/>
                <a:cs typeface="Calibri" panose="020F0502020204030204" pitchFamily="34" charset="0"/>
                <a:sym typeface="Arial"/>
              </a:rPr>
              <a:t>: documents can be sent through eDocs. Student has not yet indicated how they are applying</a:t>
            </a:r>
            <a:endParaRPr lang="en-US" sz="2000" b="1" dirty="0">
              <a:solidFill>
                <a:schemeClr val="dk1"/>
              </a:solidFill>
              <a:latin typeface="Calibri" panose="020F0502020204030204" pitchFamily="34" charset="0"/>
              <a:cs typeface="Calibri" panose="020F0502020204030204" pitchFamily="34" charset="0"/>
            </a:endParaRPr>
          </a:p>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a:t>
            </a:r>
          </a:p>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rPr>
              <a:t>	</a:t>
            </a:r>
            <a:r>
              <a:rPr lang="en-US" sz="2000" b="1" dirty="0">
                <a:solidFill>
                  <a:schemeClr val="dk1"/>
                </a:solidFill>
                <a:latin typeface="Calibri" panose="020F0502020204030204" pitchFamily="34" charset="0"/>
                <a:cs typeface="Calibri" panose="020F0502020204030204" pitchFamily="34" charset="0"/>
                <a:sym typeface="Arial"/>
              </a:rPr>
              <a:t>Common App via Electronic</a:t>
            </a:r>
            <a:r>
              <a:rPr lang="en-US" sz="2000" dirty="0">
                <a:solidFill>
                  <a:schemeClr val="dk1"/>
                </a:solidFill>
                <a:latin typeface="Calibri" panose="020F0502020204030204" pitchFamily="34" charset="0"/>
                <a:cs typeface="Calibri" panose="020F0502020204030204" pitchFamily="34" charset="0"/>
                <a:sym typeface="Arial"/>
              </a:rPr>
              <a:t>: documents can be accepted through eDocs</a:t>
            </a:r>
            <a:endParaRPr sz="2000" b="1" dirty="0">
              <a:solidFill>
                <a:schemeClr val="dk1"/>
              </a:solidFill>
              <a:latin typeface="Calibri" panose="020F0502020204030204" pitchFamily="34" charset="0"/>
              <a:cs typeface="Calibri" panose="020F0502020204030204" pitchFamily="34" charset="0"/>
              <a:sym typeface="Arial"/>
            </a:endParaRP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a:t>
            </a: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rPr>
              <a:t>	</a:t>
            </a:r>
            <a:r>
              <a:rPr lang="en-US" sz="2000" b="1" dirty="0">
                <a:solidFill>
                  <a:schemeClr val="dk1"/>
                </a:solidFill>
                <a:latin typeface="Calibri" panose="020F0502020204030204" pitchFamily="34" charset="0"/>
                <a:cs typeface="Calibri" panose="020F0502020204030204" pitchFamily="34" charset="0"/>
                <a:sym typeface="Arial"/>
              </a:rPr>
              <a:t>Common App Mail only</a:t>
            </a:r>
            <a:r>
              <a:rPr lang="en-US" sz="2000" dirty="0">
                <a:solidFill>
                  <a:schemeClr val="dk1"/>
                </a:solidFill>
                <a:latin typeface="Calibri" panose="020F0502020204030204" pitchFamily="34" charset="0"/>
                <a:cs typeface="Calibri" panose="020F0502020204030204" pitchFamily="34" charset="0"/>
                <a:sym typeface="Arial"/>
              </a:rPr>
              <a:t>: documents prepared but not sent through eDocs</a:t>
            </a:r>
            <a:endParaRPr sz="2000" b="1" dirty="0">
              <a:solidFill>
                <a:schemeClr val="dk1"/>
              </a:solidFill>
              <a:latin typeface="Calibri" panose="020F0502020204030204" pitchFamily="34" charset="0"/>
              <a:cs typeface="Calibri" panose="020F0502020204030204" pitchFamily="34" charset="0"/>
              <a:sym typeface="Arial"/>
            </a:endParaRPr>
          </a:p>
        </p:txBody>
      </p:sp>
      <p:pic>
        <p:nvPicPr>
          <p:cNvPr id="609" name="Google Shape;609;p17"/>
          <p:cNvPicPr preferRelativeResize="0"/>
          <p:nvPr/>
        </p:nvPicPr>
        <p:blipFill rotWithShape="1">
          <a:blip r:embed="rId3">
            <a:alphaModFix/>
          </a:blip>
          <a:srcRect/>
          <a:stretch/>
        </p:blipFill>
        <p:spPr>
          <a:xfrm>
            <a:off x="113597" y="1559911"/>
            <a:ext cx="885059" cy="740979"/>
          </a:xfrm>
          <a:prstGeom prst="rect">
            <a:avLst/>
          </a:prstGeom>
          <a:noFill/>
          <a:ln>
            <a:noFill/>
          </a:ln>
        </p:spPr>
      </p:pic>
      <p:pic>
        <p:nvPicPr>
          <p:cNvPr id="610" name="Google Shape;610;p17"/>
          <p:cNvPicPr preferRelativeResize="0"/>
          <p:nvPr/>
        </p:nvPicPr>
        <p:blipFill rotWithShape="1">
          <a:blip r:embed="rId4">
            <a:alphaModFix/>
          </a:blip>
          <a:srcRect/>
          <a:stretch/>
        </p:blipFill>
        <p:spPr>
          <a:xfrm>
            <a:off x="84256" y="2336799"/>
            <a:ext cx="943741" cy="820644"/>
          </a:xfrm>
          <a:prstGeom prst="rect">
            <a:avLst/>
          </a:prstGeom>
          <a:noFill/>
          <a:ln>
            <a:noFill/>
          </a:ln>
        </p:spPr>
      </p:pic>
      <p:pic>
        <p:nvPicPr>
          <p:cNvPr id="611" name="Google Shape;611;p17"/>
          <p:cNvPicPr preferRelativeResize="0"/>
          <p:nvPr/>
        </p:nvPicPr>
        <p:blipFill rotWithShape="1">
          <a:blip r:embed="rId5">
            <a:alphaModFix/>
          </a:blip>
          <a:srcRect/>
          <a:stretch/>
        </p:blipFill>
        <p:spPr>
          <a:xfrm>
            <a:off x="79213" y="3157445"/>
            <a:ext cx="919443" cy="703103"/>
          </a:xfrm>
          <a:prstGeom prst="rect">
            <a:avLst/>
          </a:prstGeom>
          <a:noFill/>
          <a:ln>
            <a:noFill/>
          </a:ln>
        </p:spPr>
      </p:pic>
      <p:pic>
        <p:nvPicPr>
          <p:cNvPr id="612" name="Google Shape;612;p17"/>
          <p:cNvPicPr preferRelativeResize="0"/>
          <p:nvPr/>
        </p:nvPicPr>
        <p:blipFill rotWithShape="1">
          <a:blip r:embed="rId6">
            <a:alphaModFix/>
          </a:blip>
          <a:srcRect/>
          <a:stretch/>
        </p:blipFill>
        <p:spPr>
          <a:xfrm>
            <a:off x="113598" y="3860533"/>
            <a:ext cx="954809" cy="763847"/>
          </a:xfrm>
          <a:prstGeom prst="rect">
            <a:avLst/>
          </a:prstGeom>
          <a:noFill/>
          <a:ln>
            <a:noFill/>
          </a:ln>
        </p:spPr>
      </p:pic>
      <p:pic>
        <p:nvPicPr>
          <p:cNvPr id="613" name="Google Shape;613;p17"/>
          <p:cNvPicPr preferRelativeResize="0"/>
          <p:nvPr/>
        </p:nvPicPr>
        <p:blipFill rotWithShape="1">
          <a:blip r:embed="rId7">
            <a:alphaModFix/>
          </a:blip>
          <a:srcRect/>
          <a:stretch/>
        </p:blipFill>
        <p:spPr>
          <a:xfrm>
            <a:off x="107246" y="4870002"/>
            <a:ext cx="920751" cy="695260"/>
          </a:xfrm>
          <a:prstGeom prst="rect">
            <a:avLst/>
          </a:prstGeom>
          <a:noFill/>
          <a:ln>
            <a:noFill/>
          </a:ln>
        </p:spPr>
      </p:pic>
      <p:pic>
        <p:nvPicPr>
          <p:cNvPr id="614" name="Google Shape;614;p17"/>
          <p:cNvPicPr preferRelativeResize="0"/>
          <p:nvPr/>
        </p:nvPicPr>
        <p:blipFill rotWithShape="1">
          <a:blip r:embed="rId8">
            <a:alphaModFix/>
          </a:blip>
          <a:srcRect/>
          <a:stretch/>
        </p:blipFill>
        <p:spPr>
          <a:xfrm>
            <a:off x="149078" y="5831298"/>
            <a:ext cx="980923" cy="707177"/>
          </a:xfrm>
          <a:prstGeom prst="rect">
            <a:avLst/>
          </a:prstGeom>
          <a:noFill/>
          <a:ln>
            <a:noFill/>
          </a:ln>
        </p:spPr>
      </p:pic>
      <p:sp>
        <p:nvSpPr>
          <p:cNvPr id="615" name="Google Shape;615;p17"/>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16" name="Google Shape;616;p17"/>
          <p:cNvSpPr/>
          <p:nvPr/>
        </p:nvSpPr>
        <p:spPr>
          <a:xfrm>
            <a:off x="393700" y="351469"/>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eDocs Delivery Type Icons</a:t>
            </a:r>
            <a:endParaRPr sz="3200">
              <a:solidFill>
                <a:schemeClr val="lt1"/>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18"/>
          <p:cNvPicPr preferRelativeResize="0"/>
          <p:nvPr/>
        </p:nvPicPr>
        <p:blipFill rotWithShape="1">
          <a:blip r:embed="rId3">
            <a:alphaModFix/>
          </a:blip>
          <a:srcRect/>
          <a:stretch/>
        </p:blipFill>
        <p:spPr>
          <a:xfrm>
            <a:off x="4178300" y="3651701"/>
            <a:ext cx="7040071" cy="2557051"/>
          </a:xfrm>
          <a:prstGeom prst="rect">
            <a:avLst/>
          </a:prstGeom>
          <a:noFill/>
          <a:ln>
            <a:noFill/>
          </a:ln>
        </p:spPr>
      </p:pic>
      <p:sp>
        <p:nvSpPr>
          <p:cNvPr id="622" name="Google Shape;622;p18"/>
          <p:cNvSpPr txBox="1"/>
          <p:nvPr/>
        </p:nvSpPr>
        <p:spPr>
          <a:xfrm>
            <a:off x="546793" y="1709882"/>
            <a:ext cx="7352607"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panose="020F0502020204030204" pitchFamily="34" charset="0"/>
                <a:ea typeface="Open Sans"/>
                <a:cs typeface="Calibri" panose="020F0502020204030204" pitchFamily="34" charset="0"/>
                <a:sym typeface="Open Sans"/>
              </a:rPr>
              <a:t>To add scholarships to your Application list, you will:</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From the Colleges home page, click on Scholarship List</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Select scholarship Name to view specifics</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Select scholarship(s) and +Add to My Applications </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Select National Scholarship Search for listing of national scholarships.</a:t>
            </a:r>
            <a:endParaRPr sz="1600" dirty="0">
              <a:latin typeface="Calibri" panose="020F0502020204030204" pitchFamily="34" charset="0"/>
              <a:cs typeface="Calibri" panose="020F0502020204030204" pitchFamily="34" charset="0"/>
            </a:endParaRPr>
          </a:p>
        </p:txBody>
      </p:sp>
      <p:sp>
        <p:nvSpPr>
          <p:cNvPr id="623" name="Google Shape;623;p18"/>
          <p:cNvSpPr/>
          <p:nvPr/>
        </p:nvSpPr>
        <p:spPr>
          <a:xfrm>
            <a:off x="7698335" y="4877244"/>
            <a:ext cx="1524000" cy="711200"/>
          </a:xfrm>
          <a:prstGeom prst="wedgeRoundRectCallout">
            <a:avLst>
              <a:gd name="adj1" fmla="val 116927"/>
              <a:gd name="adj2" fmla="val -42220"/>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Add to Applications list</a:t>
            </a:r>
            <a:endParaRPr/>
          </a:p>
        </p:txBody>
      </p:sp>
      <p:sp>
        <p:nvSpPr>
          <p:cNvPr id="624" name="Google Shape;624;p18"/>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25" name="Google Shape;625;p18"/>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Adding Scholarships to your Favorites List</a:t>
            </a:r>
            <a:endParaRPr sz="3200">
              <a:solidFill>
                <a:schemeClr val="lt1"/>
              </a:solidFill>
              <a:latin typeface="Arial"/>
              <a:ea typeface="Arial"/>
              <a:cs typeface="Arial"/>
              <a:sym typeface="Arial"/>
            </a:endParaRPr>
          </a:p>
        </p:txBody>
      </p:sp>
      <p:pic>
        <p:nvPicPr>
          <p:cNvPr id="626" name="Google Shape;626;p18"/>
          <p:cNvPicPr preferRelativeResize="0"/>
          <p:nvPr/>
        </p:nvPicPr>
        <p:blipFill rotWithShape="1">
          <a:blip r:embed="rId4">
            <a:alphaModFix/>
          </a:blip>
          <a:srcRect/>
          <a:stretch/>
        </p:blipFill>
        <p:spPr>
          <a:xfrm>
            <a:off x="564512" y="3651701"/>
            <a:ext cx="2647950" cy="2876550"/>
          </a:xfrm>
          <a:prstGeom prst="rect">
            <a:avLst/>
          </a:prstGeom>
          <a:noFill/>
          <a:ln>
            <a:noFill/>
          </a:ln>
        </p:spPr>
      </p:pic>
      <p:pic>
        <p:nvPicPr>
          <p:cNvPr id="627" name="Google Shape;627;p18"/>
          <p:cNvPicPr preferRelativeResize="0"/>
          <p:nvPr/>
        </p:nvPicPr>
        <p:blipFill rotWithShape="1">
          <a:blip r:embed="rId5">
            <a:alphaModFix/>
          </a:blip>
          <a:srcRect/>
          <a:stretch/>
        </p:blipFill>
        <p:spPr>
          <a:xfrm>
            <a:off x="7591116" y="1290809"/>
            <a:ext cx="4397683" cy="1666452"/>
          </a:xfrm>
          <a:prstGeom prst="rect">
            <a:avLst/>
          </a:prstGeom>
          <a:noFill/>
          <a:ln>
            <a:noFill/>
          </a:ln>
        </p:spPr>
      </p:pic>
      <p:sp>
        <p:nvSpPr>
          <p:cNvPr id="628" name="Google Shape;628;p18"/>
          <p:cNvSpPr/>
          <p:nvPr/>
        </p:nvSpPr>
        <p:spPr>
          <a:xfrm>
            <a:off x="8460335" y="2683330"/>
            <a:ext cx="1524000" cy="711200"/>
          </a:xfrm>
          <a:prstGeom prst="wedgeRoundRectCallout">
            <a:avLst>
              <a:gd name="adj1" fmla="val -5573"/>
              <a:gd name="adj2" fmla="val -183292"/>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National Scholarship Search</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9"/>
          <p:cNvSpPr txBox="1"/>
          <p:nvPr/>
        </p:nvSpPr>
        <p:spPr>
          <a:xfrm>
            <a:off x="683873" y="1849821"/>
            <a:ext cx="10647146"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1E787A"/>
                </a:solidFill>
                <a:latin typeface="Calibri" panose="020F0502020204030204" pitchFamily="34" charset="0"/>
                <a:ea typeface="Open Sans"/>
                <a:cs typeface="Calibri" panose="020F0502020204030204" pitchFamily="34" charset="0"/>
                <a:sym typeface="Open Sans"/>
              </a:rPr>
              <a:t>Decide which colleges you will be applying to:</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b="1" dirty="0">
              <a:solidFill>
                <a:schemeClr val="dk1"/>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Do additional research in Naviance Student over the summer to narrow down your college application list.</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If you are not sure if you will apply to a particular college, add that college to the Colleges I’m Thinking About list until you are sure.</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Review application requirements and begin working on your essay. Common App essay prompts can be found on their website: </a:t>
            </a:r>
            <a:r>
              <a:rPr lang="en-US" sz="1600" u="sng" dirty="0">
                <a:solidFill>
                  <a:schemeClr val="dk1"/>
                </a:solidFill>
                <a:latin typeface="Calibri" panose="020F0502020204030204" pitchFamily="34" charset="0"/>
                <a:ea typeface="Open Sans"/>
                <a:cs typeface="Calibri" panose="020F0502020204030204" pitchFamily="34" charset="0"/>
                <a:sym typeface="Open Sans"/>
                <a:hlinkClick r:id="rId3"/>
              </a:rPr>
              <a:t>http://www.commonapp.org/11th-grade</a:t>
            </a:r>
            <a:endParaRPr sz="1600" dirty="0">
              <a:solidFill>
                <a:schemeClr val="dk1"/>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Start thinking about which teachers you will need to request recommendations from </a:t>
            </a:r>
            <a:endParaRPr sz="1600" dirty="0">
              <a:latin typeface="Calibri" panose="020F0502020204030204" pitchFamily="34" charset="0"/>
              <a:cs typeface="Calibri" panose="020F0502020204030204" pitchFamily="34" charset="0"/>
            </a:endParaRPr>
          </a:p>
          <a:p>
            <a:pPr marL="0" marR="0" lvl="0" indent="0" algn="l" rtl="0">
              <a:spcBef>
                <a:spcPts val="1200"/>
              </a:spcBef>
              <a:spcAft>
                <a:spcPts val="0"/>
              </a:spcAft>
              <a:buNone/>
            </a:pPr>
            <a:endParaRPr sz="1600" b="1" dirty="0">
              <a:solidFill>
                <a:schemeClr val="dk1"/>
              </a:solidFill>
              <a:latin typeface="Calibri" panose="020F0502020204030204" pitchFamily="34" charset="0"/>
              <a:ea typeface="Open Sans"/>
              <a:cs typeface="Calibri" panose="020F0502020204030204" pitchFamily="34" charset="0"/>
              <a:sym typeface="Open Sans"/>
            </a:endParaRPr>
          </a:p>
          <a:p>
            <a:pPr marL="0" marR="0" lvl="0" indent="0" algn="l" rtl="0">
              <a:spcBef>
                <a:spcPts val="0"/>
              </a:spcBef>
              <a:spcAft>
                <a:spcPts val="0"/>
              </a:spcAft>
              <a:buNone/>
            </a:pPr>
            <a:r>
              <a:rPr lang="en-US" sz="1600" b="1" dirty="0">
                <a:solidFill>
                  <a:srgbClr val="1E787A"/>
                </a:solidFill>
                <a:latin typeface="Calibri" panose="020F0502020204030204" pitchFamily="34" charset="0"/>
                <a:ea typeface="Open Sans"/>
                <a:cs typeface="Calibri" panose="020F0502020204030204" pitchFamily="34" charset="0"/>
                <a:sym typeface="Open Sans"/>
              </a:rPr>
              <a:t>Match Your Common Application</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b="1" dirty="0">
              <a:solidFill>
                <a:schemeClr val="dk1"/>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After 8/1, you’ll be able to create your Common Application account</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Once you create your Common Application account, you’ll need to match your Common Application account to your Naviance Student account</a:t>
            </a:r>
            <a:endParaRPr sz="1600" dirty="0">
              <a:latin typeface="Calibri" panose="020F0502020204030204" pitchFamily="34" charset="0"/>
              <a:cs typeface="Calibri" panose="020F0502020204030204" pitchFamily="34" charset="0"/>
            </a:endParaRPr>
          </a:p>
        </p:txBody>
      </p:sp>
      <p:sp>
        <p:nvSpPr>
          <p:cNvPr id="635" name="Google Shape;635;p19"/>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36" name="Google Shape;636;p19"/>
          <p:cNvSpPr/>
          <p:nvPr/>
        </p:nvSpPr>
        <p:spPr>
          <a:xfrm>
            <a:off x="393700" y="389569"/>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Next Steps</a:t>
            </a:r>
            <a:endParaRPr sz="3200">
              <a:solidFill>
                <a:schemeClr val="lt1"/>
              </a:solidFill>
              <a:latin typeface="Arial"/>
              <a:ea typeface="Arial"/>
              <a:cs typeface="Arial"/>
              <a:sym typeface="Aria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0"/>
          <p:cNvSpPr txBox="1"/>
          <p:nvPr/>
        </p:nvSpPr>
        <p:spPr>
          <a:xfrm>
            <a:off x="5003800" y="3174237"/>
            <a:ext cx="5887367" cy="1815841"/>
          </a:xfrm>
          <a:prstGeom prst="rect">
            <a:avLst/>
          </a:prstGeom>
          <a:solidFill>
            <a:srgbClr val="1E787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lt1"/>
                </a:solidFill>
                <a:latin typeface="Calibri" panose="020F0502020204030204" pitchFamily="34" charset="0"/>
                <a:ea typeface="Open Sans"/>
                <a:cs typeface="Calibri" panose="020F0502020204030204" pitchFamily="34" charset="0"/>
                <a:sym typeface="Open Sans"/>
              </a:rPr>
              <a:t>Make sure to check Naviance Student throughout your senior year for important updates and information to keep you on the path to success! </a:t>
            </a:r>
            <a:endParaRPr dirty="0">
              <a:latin typeface="Calibri" panose="020F0502020204030204" pitchFamily="34" charset="0"/>
              <a:cs typeface="Calibri" panose="020F0502020204030204" pitchFamily="34" charset="0"/>
            </a:endParaRPr>
          </a:p>
        </p:txBody>
      </p:sp>
      <p:pic>
        <p:nvPicPr>
          <p:cNvPr id="643" name="Google Shape;643;p20"/>
          <p:cNvPicPr preferRelativeResize="0"/>
          <p:nvPr/>
        </p:nvPicPr>
        <p:blipFill rotWithShape="1">
          <a:blip r:embed="rId3">
            <a:alphaModFix/>
          </a:blip>
          <a:srcRect/>
          <a:stretch/>
        </p:blipFill>
        <p:spPr>
          <a:xfrm>
            <a:off x="1173480" y="1803400"/>
            <a:ext cx="3186678" cy="3186678"/>
          </a:xfrm>
          <a:prstGeom prst="rect">
            <a:avLst/>
          </a:prstGeom>
          <a:noFill/>
          <a:ln>
            <a:noFill/>
          </a:ln>
          <a:effectLst>
            <a:outerShdw blurRad="50800" dist="38100" dir="2700000" algn="tl" rotWithShape="0">
              <a:srgbClr val="000000">
                <a:alpha val="40000"/>
              </a:srgbClr>
            </a:outerShdw>
          </a:effectLst>
        </p:spPr>
      </p:pic>
      <p:sp>
        <p:nvSpPr>
          <p:cNvPr id="644" name="Google Shape;644;p20"/>
          <p:cNvSpPr txBox="1">
            <a:spLocks noGrp="1"/>
          </p:cNvSpPr>
          <p:nvPr>
            <p:ph type="title"/>
          </p:nvPr>
        </p:nvSpPr>
        <p:spPr>
          <a:xfrm>
            <a:off x="5003800" y="2031237"/>
            <a:ext cx="5384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200"/>
              <a:buFont typeface="Open Sans"/>
              <a:buNone/>
            </a:pPr>
            <a:r>
              <a:rPr lang="en-US" dirty="0">
                <a:latin typeface="Calibri" panose="020F0502020204030204" pitchFamily="34" charset="0"/>
                <a:cs typeface="Calibri" panose="020F0502020204030204" pitchFamily="34" charset="0"/>
              </a:rPr>
              <a:t>Ready, Set, Go!</a:t>
            </a:r>
            <a:endParaRPr dirty="0">
              <a:latin typeface="Calibri" panose="020F0502020204030204" pitchFamily="34" charset="0"/>
              <a:cs typeface="Calibri" panose="020F0502020204030204" pitchFamily="34" charset="0"/>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
          <p:cNvSpPr txBox="1">
            <a:spLocks noGrp="1"/>
          </p:cNvSpPr>
          <p:nvPr>
            <p:ph type="title"/>
          </p:nvPr>
        </p:nvSpPr>
        <p:spPr>
          <a:xfrm>
            <a:off x="711200" y="625726"/>
            <a:ext cx="10160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E787A"/>
              </a:buClr>
              <a:buSzPts val="3200"/>
              <a:buFont typeface="Open Sans"/>
              <a:buNone/>
            </a:pPr>
            <a:r>
              <a:rPr lang="en-US"/>
              <a:t>What To Expect</a:t>
            </a:r>
            <a:endParaRPr/>
          </a:p>
        </p:txBody>
      </p:sp>
      <p:sp>
        <p:nvSpPr>
          <p:cNvPr id="435" name="Google Shape;435;p2"/>
          <p:cNvSpPr txBox="1"/>
          <p:nvPr/>
        </p:nvSpPr>
        <p:spPr>
          <a:xfrm>
            <a:off x="3184989" y="2282249"/>
            <a:ext cx="4982965" cy="1569620"/>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You can use </a:t>
            </a:r>
            <a:r>
              <a:rPr lang="en-US" sz="1600" dirty="0">
                <a:solidFill>
                  <a:schemeClr val="dk2"/>
                </a:solidFill>
                <a:latin typeface="Open Sans"/>
                <a:ea typeface="Open Sans"/>
                <a:cs typeface="Open Sans"/>
                <a:sym typeface="Open Sans"/>
              </a:rPr>
              <a:t>Naviance Student now </a:t>
            </a:r>
            <a:r>
              <a:rPr lang="en-US" sz="1600" b="0" i="0" u="none" strike="noStrike" cap="none" dirty="0">
                <a:solidFill>
                  <a:schemeClr val="dk2"/>
                </a:solidFill>
                <a:latin typeface="Open Sans"/>
                <a:ea typeface="Open Sans"/>
                <a:cs typeface="Open Sans"/>
                <a:sym typeface="Open Sans"/>
              </a:rPr>
              <a:t>to explore self and interest, research colleges, careers and scholarships. Early next school year students will request transcripts </a:t>
            </a:r>
            <a:r>
              <a:rPr lang="en-US" sz="1600" dirty="0">
                <a:solidFill>
                  <a:schemeClr val="dk2"/>
                </a:solidFill>
                <a:latin typeface="Open Sans"/>
                <a:ea typeface="Open Sans"/>
                <a:cs typeface="Open Sans"/>
                <a:sym typeface="Open Sans"/>
              </a:rPr>
              <a:t>and </a:t>
            </a:r>
            <a:r>
              <a:rPr lang="en-US" sz="1600" b="0" i="0" u="none" strike="noStrike" cap="none" dirty="0">
                <a:solidFill>
                  <a:schemeClr val="dk2"/>
                </a:solidFill>
                <a:latin typeface="Open Sans"/>
                <a:ea typeface="Open Sans"/>
                <a:cs typeface="Open Sans"/>
                <a:sym typeface="Open Sans"/>
              </a:rPr>
              <a:t>letters of recommendation from your teachers and counselors for </a:t>
            </a:r>
            <a:r>
              <a:rPr lang="en-US" sz="1600" dirty="0">
                <a:solidFill>
                  <a:schemeClr val="dk2"/>
                </a:solidFill>
                <a:latin typeface="Open Sans"/>
                <a:ea typeface="Open Sans"/>
                <a:cs typeface="Open Sans"/>
                <a:sym typeface="Open Sans"/>
              </a:rPr>
              <a:t>your</a:t>
            </a:r>
            <a:r>
              <a:rPr lang="en-US" sz="1600" b="0" i="0" u="none" strike="noStrike" cap="none" dirty="0">
                <a:solidFill>
                  <a:schemeClr val="dk2"/>
                </a:solidFill>
                <a:latin typeface="Open Sans"/>
                <a:ea typeface="Open Sans"/>
                <a:cs typeface="Open Sans"/>
                <a:sym typeface="Open Sans"/>
              </a:rPr>
              <a:t> college applications.</a:t>
            </a:r>
            <a:endParaRPr lang="en-US" sz="1600" dirty="0">
              <a:solidFill>
                <a:schemeClr val="dk2"/>
              </a:solidFill>
              <a:latin typeface="Open Sans"/>
              <a:ea typeface="Open Sans"/>
              <a:cs typeface="Open Sans"/>
              <a:sym typeface="Open Sans"/>
            </a:endParaRPr>
          </a:p>
        </p:txBody>
      </p:sp>
      <p:sp>
        <p:nvSpPr>
          <p:cNvPr id="436" name="Google Shape;436;p2"/>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700"/>
              <a:buFont typeface="Open Sans SemiBold"/>
              <a:buNone/>
            </a:pPr>
            <a:r>
              <a:rPr lang="en-US"/>
              <a:t>Getting Ready for Senior Year</a:t>
            </a:r>
            <a:endParaRPr/>
          </a:p>
        </p:txBody>
      </p:sp>
      <p:sp>
        <p:nvSpPr>
          <p:cNvPr id="437" name="Google Shape;437;p2"/>
          <p:cNvSpPr/>
          <p:nvPr/>
        </p:nvSpPr>
        <p:spPr>
          <a:xfrm>
            <a:off x="563416" y="1811195"/>
            <a:ext cx="2426363"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lt1"/>
                </a:solidFill>
                <a:latin typeface="Open Sans SemiBold"/>
                <a:ea typeface="Open Sans SemiBold"/>
                <a:cs typeface="Open Sans SemiBold"/>
                <a:sym typeface="Open Sans SemiBold"/>
              </a:rPr>
              <a:t>WHAT?</a:t>
            </a:r>
            <a:endParaRPr/>
          </a:p>
        </p:txBody>
      </p:sp>
      <p:sp>
        <p:nvSpPr>
          <p:cNvPr id="438" name="Google Shape;438;p2"/>
          <p:cNvSpPr/>
          <p:nvPr/>
        </p:nvSpPr>
        <p:spPr>
          <a:xfrm>
            <a:off x="3291807" y="1811195"/>
            <a:ext cx="4876147"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Open Sans SemiBold"/>
                <a:ea typeface="Open Sans SemiBold"/>
                <a:cs typeface="Open Sans SemiBold"/>
                <a:sym typeface="Open Sans SemiBold"/>
              </a:rPr>
              <a:t>WHEN?</a:t>
            </a:r>
            <a:endParaRPr dirty="0"/>
          </a:p>
        </p:txBody>
      </p:sp>
      <p:sp>
        <p:nvSpPr>
          <p:cNvPr id="439" name="Google Shape;439;p2"/>
          <p:cNvSpPr/>
          <p:nvPr/>
        </p:nvSpPr>
        <p:spPr>
          <a:xfrm>
            <a:off x="8486453" y="1811195"/>
            <a:ext cx="3142127"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lt1"/>
                </a:solidFill>
                <a:latin typeface="Open Sans SemiBold"/>
                <a:ea typeface="Open Sans SemiBold"/>
                <a:cs typeface="Open Sans SemiBold"/>
                <a:sym typeface="Open Sans SemiBold"/>
              </a:rPr>
              <a:t>HOW?</a:t>
            </a:r>
            <a:endParaRPr/>
          </a:p>
        </p:txBody>
      </p:sp>
      <p:sp>
        <p:nvSpPr>
          <p:cNvPr id="440" name="Google Shape;440;p2"/>
          <p:cNvSpPr/>
          <p:nvPr/>
        </p:nvSpPr>
        <p:spPr>
          <a:xfrm>
            <a:off x="563418" y="4575752"/>
            <a:ext cx="11065163"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Open Sans SemiBold"/>
                <a:ea typeface="Open Sans SemiBold"/>
                <a:cs typeface="Open Sans SemiBold"/>
                <a:sym typeface="Open Sans SemiBold"/>
              </a:rPr>
              <a:t>WHY?</a:t>
            </a:r>
            <a:endParaRPr dirty="0"/>
          </a:p>
        </p:txBody>
      </p:sp>
      <p:sp>
        <p:nvSpPr>
          <p:cNvPr id="441" name="Google Shape;441;p2"/>
          <p:cNvSpPr txBox="1"/>
          <p:nvPr/>
        </p:nvSpPr>
        <p:spPr>
          <a:xfrm>
            <a:off x="563417" y="2282249"/>
            <a:ext cx="2426363" cy="1569620"/>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0" u="none" strike="noStrike" cap="none" dirty="0">
                <a:solidFill>
                  <a:schemeClr val="dk2"/>
                </a:solidFill>
                <a:latin typeface="Open Sans"/>
                <a:ea typeface="Open Sans"/>
                <a:cs typeface="Open Sans"/>
                <a:sym typeface="Open Sans"/>
              </a:rPr>
              <a:t>All students have access to Naviance Student, a college and career online platform!</a:t>
            </a:r>
          </a:p>
          <a:p>
            <a:pPr marL="0" marR="0" lvl="0" indent="0" algn="ctr" rtl="0">
              <a:spcBef>
                <a:spcPts val="0"/>
              </a:spcBef>
              <a:spcAft>
                <a:spcPts val="0"/>
              </a:spcAft>
              <a:buNone/>
            </a:pPr>
            <a:endParaRPr lang="en-US" sz="1600" b="1"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lang="en-US" sz="1600" b="1" dirty="0">
              <a:solidFill>
                <a:schemeClr val="dk2"/>
              </a:solidFill>
              <a:latin typeface="Open Sans"/>
              <a:ea typeface="Open Sans"/>
              <a:cs typeface="Open Sans"/>
              <a:sym typeface="Open Sans"/>
            </a:endParaRPr>
          </a:p>
        </p:txBody>
      </p:sp>
      <p:sp>
        <p:nvSpPr>
          <p:cNvPr id="442" name="Google Shape;442;p2"/>
          <p:cNvSpPr txBox="1"/>
          <p:nvPr/>
        </p:nvSpPr>
        <p:spPr>
          <a:xfrm>
            <a:off x="8486453" y="2282249"/>
            <a:ext cx="3142128" cy="1569620"/>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This presentation will provide you the steps on how to use Naviance, request documents and track your applications. </a:t>
            </a:r>
          </a:p>
          <a:p>
            <a:pPr marL="0" marR="0" lvl="0" indent="0" algn="ctr" rtl="0">
              <a:spcBef>
                <a:spcPts val="0"/>
              </a:spcBef>
              <a:spcAft>
                <a:spcPts val="0"/>
              </a:spcAft>
              <a:buNone/>
            </a:pPr>
            <a:endParaRPr lang="en-US" sz="1600"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lang="en-US" sz="800" b="1"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sz="800" b="1" i="0" u="none" strike="noStrike" cap="none" dirty="0">
              <a:solidFill>
                <a:schemeClr val="dk2"/>
              </a:solidFill>
              <a:latin typeface="Open Sans"/>
              <a:ea typeface="Open Sans"/>
              <a:cs typeface="Open Sans"/>
              <a:sym typeface="Open Sans"/>
            </a:endParaRPr>
          </a:p>
        </p:txBody>
      </p:sp>
      <p:sp>
        <p:nvSpPr>
          <p:cNvPr id="443" name="Google Shape;443;p2"/>
          <p:cNvSpPr txBox="1"/>
          <p:nvPr/>
        </p:nvSpPr>
        <p:spPr>
          <a:xfrm>
            <a:off x="563419" y="5046806"/>
            <a:ext cx="11065164" cy="1400343"/>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Preparation and having access to resources as you plan for life after high school is key! Also, accurately tracking your college applications in </a:t>
            </a:r>
            <a:r>
              <a:rPr lang="en-US" sz="1600" b="1" i="0" u="none" strike="noStrike" cap="none" dirty="0">
                <a:solidFill>
                  <a:schemeClr val="dk2"/>
                </a:solidFill>
                <a:latin typeface="Open Sans"/>
                <a:ea typeface="Open Sans"/>
                <a:cs typeface="Open Sans"/>
                <a:sym typeface="Open Sans"/>
              </a:rPr>
              <a:t>Naviance Student </a:t>
            </a:r>
            <a:r>
              <a:rPr lang="en-US" sz="1600" b="0" i="0" u="none" strike="noStrike" cap="none" dirty="0">
                <a:solidFill>
                  <a:schemeClr val="dk2"/>
                </a:solidFill>
                <a:latin typeface="Open Sans"/>
                <a:ea typeface="Open Sans"/>
                <a:cs typeface="Open Sans"/>
                <a:sym typeface="Open Sans"/>
              </a:rPr>
              <a:t>will allow the counseling office to send transcripts and your teachers to send letters of recommendation on your behalf. </a:t>
            </a:r>
            <a:endParaRPr dirty="0"/>
          </a:p>
          <a:p>
            <a:pPr marL="0" marR="0" lvl="0" indent="0" algn="ctr" rtl="0">
              <a:spcBef>
                <a:spcPts val="0"/>
              </a:spcBef>
              <a:spcAft>
                <a:spcPts val="0"/>
              </a:spcAft>
              <a:buNone/>
            </a:pPr>
            <a:endParaRPr sz="5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You will also be able to check the status of materials being sent right in your account, which saves you time and stress!</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3"/>
          <p:cNvSpPr/>
          <p:nvPr/>
        </p:nvSpPr>
        <p:spPr>
          <a:xfrm>
            <a:off x="1" y="0"/>
            <a:ext cx="2482564" cy="4840224"/>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400" b="0" i="0" u="none" strike="noStrike" cap="none" dirty="0">
              <a:solidFill>
                <a:schemeClr val="lt1"/>
              </a:solidFill>
              <a:latin typeface="Open Sans"/>
              <a:ea typeface="Open Sans"/>
              <a:cs typeface="Open Sans"/>
              <a:sym typeface="Open Sans"/>
            </a:endParaRPr>
          </a:p>
        </p:txBody>
      </p:sp>
      <p:sp>
        <p:nvSpPr>
          <p:cNvPr id="450" name="Google Shape;450;p3"/>
          <p:cNvSpPr txBox="1"/>
          <p:nvPr/>
        </p:nvSpPr>
        <p:spPr>
          <a:xfrm>
            <a:off x="174481" y="1912112"/>
            <a:ext cx="2133600" cy="101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Open Sans"/>
                <a:ea typeface="Open Sans"/>
                <a:cs typeface="Open Sans"/>
                <a:sym typeface="Open Sans"/>
              </a:rPr>
              <a:t>Colleges</a:t>
            </a:r>
            <a:endParaRPr/>
          </a:p>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Open Sans"/>
                <a:ea typeface="Open Sans"/>
                <a:cs typeface="Open Sans"/>
                <a:sym typeface="Open Sans"/>
              </a:rPr>
              <a:t>Page</a:t>
            </a:r>
            <a:endParaRPr/>
          </a:p>
        </p:txBody>
      </p:sp>
      <p:sp>
        <p:nvSpPr>
          <p:cNvPr id="451" name="Google Shape;451;p3"/>
          <p:cNvSpPr txBox="1"/>
          <p:nvPr/>
        </p:nvSpPr>
        <p:spPr>
          <a:xfrm>
            <a:off x="101600" y="4881977"/>
            <a:ext cx="12090400" cy="1938952"/>
          </a:xfrm>
          <a:prstGeom prst="rect">
            <a:avLst/>
          </a:prstGeom>
          <a:noFill/>
          <a:ln>
            <a:noFill/>
          </a:ln>
        </p:spPr>
        <p:txBody>
          <a:bodyPr spcFirstLastPara="1" wrap="square" lIns="91425" tIns="45700" rIns="91425" bIns="45700" anchor="t" anchorCtr="0">
            <a:spAutoFit/>
          </a:bodyPr>
          <a:lstStyle/>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Find Your Fit</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Use tools like </a:t>
            </a:r>
            <a:r>
              <a:rPr lang="en-US" sz="1600" i="1" u="none" strike="noStrike" cap="none" dirty="0" err="1">
                <a:solidFill>
                  <a:schemeClr val="dk1"/>
                </a:solidFill>
                <a:latin typeface="Calibri" panose="020F0502020204030204" pitchFamily="34" charset="0"/>
                <a:ea typeface="Open Sans" panose="020B0604020202020204" charset="0"/>
                <a:cs typeface="Calibri" panose="020F0502020204030204" pitchFamily="34" charset="0"/>
                <a:sym typeface="Open Sans"/>
              </a:rPr>
              <a:t>SuperMatch</a:t>
            </a:r>
            <a:r>
              <a:rPr lang="en-US" sz="160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and </a:t>
            </a:r>
            <a:r>
              <a:rPr lang="en-US" sz="1600" i="1" u="none" strike="noStrike" cap="none" dirty="0" err="1">
                <a:solidFill>
                  <a:schemeClr val="dk1"/>
                </a:solidFill>
                <a:latin typeface="Calibri" panose="020F0502020204030204" pitchFamily="34" charset="0"/>
                <a:ea typeface="Open Sans" panose="020B0604020202020204" charset="0"/>
                <a:cs typeface="Calibri" panose="020F0502020204030204" pitchFamily="34" charset="0"/>
                <a:sym typeface="Open Sans"/>
              </a:rPr>
              <a:t>Scattergrams</a:t>
            </a:r>
            <a:r>
              <a:rPr lang="en-US" sz="160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to identify your best-fit college</a:t>
            </a:r>
            <a:r>
              <a:rPr lang="en-US" sz="1600" b="1"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a:t>
            </a:r>
            <a:endParaRPr sz="1600" b="1"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Research Colleges</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Dig deeper into colleges of interest using tools like Acceptance History.</a:t>
            </a:r>
            <a:endParaRPr sz="1600"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Apply to Colleges</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Manage college applications and corresponding documentation.</a:t>
            </a:r>
            <a:endParaRPr sz="1600"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Scholarships &amp; Money</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Search for and keep track of scholarships.</a:t>
            </a:r>
            <a:endParaRPr sz="1600"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College Visits</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Check out and sign up for colleges visiting the school.</a:t>
            </a:r>
            <a:endParaRPr sz="1600" i="1" dirty="0">
              <a:latin typeface="Calibri" panose="020F0502020204030204" pitchFamily="34" charset="0"/>
              <a:ea typeface="Open Sans" panose="020B0604020202020204" charset="0"/>
              <a:cs typeface="Calibri" panose="020F0502020204030204" pitchFamily="34" charset="0"/>
            </a:endParaRPr>
          </a:p>
        </p:txBody>
      </p:sp>
      <p:pic>
        <p:nvPicPr>
          <p:cNvPr id="8" name="Picture 7">
            <a:extLst>
              <a:ext uri="{FF2B5EF4-FFF2-40B4-BE49-F238E27FC236}">
                <a16:creationId xmlns:a16="http://schemas.microsoft.com/office/drawing/2014/main" id="{C2B394D3-84D9-4565-B87B-DAB47EBAEFF6}"/>
              </a:ext>
            </a:extLst>
          </p:cNvPr>
          <p:cNvPicPr/>
          <p:nvPr/>
        </p:nvPicPr>
        <p:blipFill>
          <a:blip r:embed="rId3">
            <a:extLst>
              <a:ext uri="{28A0092B-C50C-407E-A947-70E740481C1C}">
                <a14:useLocalDpi xmlns:a14="http://schemas.microsoft.com/office/drawing/2010/main" val="0"/>
              </a:ext>
            </a:extLst>
          </a:blip>
          <a:srcRect/>
          <a:stretch/>
        </p:blipFill>
        <p:spPr>
          <a:xfrm>
            <a:off x="2482561" y="1"/>
            <a:ext cx="9709439" cy="4840224"/>
          </a:xfrm>
          <a:prstGeom prst="rect">
            <a:avLst/>
          </a:prstGeom>
          <a:ln w="12700" cap="sq">
            <a:noFill/>
            <a:prstDash val="solid"/>
            <a:miter lim="800000"/>
          </a:ln>
          <a:effectLst/>
        </p:spPr>
      </p:pic>
      <p:sp>
        <p:nvSpPr>
          <p:cNvPr id="9" name="TextBox 8">
            <a:extLst>
              <a:ext uri="{FF2B5EF4-FFF2-40B4-BE49-F238E27FC236}">
                <a16:creationId xmlns:a16="http://schemas.microsoft.com/office/drawing/2014/main" id="{29054661-F688-49C2-8282-A760FF9E6C62}"/>
              </a:ext>
            </a:extLst>
          </p:cNvPr>
          <p:cNvSpPr txBox="1"/>
          <p:nvPr/>
        </p:nvSpPr>
        <p:spPr>
          <a:xfrm>
            <a:off x="3042953" y="1385742"/>
            <a:ext cx="293805" cy="246221"/>
          </a:xfrm>
          <a:prstGeom prst="rect">
            <a:avLst/>
          </a:prstGeom>
          <a:solidFill>
            <a:schemeClr val="accent2"/>
          </a:solidFill>
        </p:spPr>
        <p:txBody>
          <a:bodyPr wrap="square">
            <a:spAutoFit/>
          </a:bodyPr>
          <a:lstStyle/>
          <a:p>
            <a:pPr lvl="0"/>
            <a:r>
              <a:rPr lang="en-US" sz="1000" dirty="0">
                <a:ln w="0"/>
                <a:solidFill>
                  <a:schemeClr val="bg1"/>
                </a:solidFill>
                <a:effectLst>
                  <a:outerShdw blurRad="38100" dist="19050" dir="2700000" algn="tl" rotWithShape="0">
                    <a:schemeClr val="dk1">
                      <a:alpha val="40000"/>
                    </a:schemeClr>
                  </a:outerShdw>
                </a:effectLst>
                <a:latin typeface="Glacial Indifference" panose="020B0604020202020204" charset="0"/>
              </a:rPr>
              <a:t>1.</a:t>
            </a:r>
          </a:p>
        </p:txBody>
      </p:sp>
      <p:sp>
        <p:nvSpPr>
          <p:cNvPr id="10" name="TextBox 9">
            <a:extLst>
              <a:ext uri="{FF2B5EF4-FFF2-40B4-BE49-F238E27FC236}">
                <a16:creationId xmlns:a16="http://schemas.microsoft.com/office/drawing/2014/main" id="{54F4EB28-0AB1-4FA1-A395-396516395A80}"/>
              </a:ext>
            </a:extLst>
          </p:cNvPr>
          <p:cNvSpPr txBox="1"/>
          <p:nvPr/>
        </p:nvSpPr>
        <p:spPr>
          <a:xfrm>
            <a:off x="3019733" y="3890255"/>
            <a:ext cx="293805" cy="246221"/>
          </a:xfrm>
          <a:prstGeom prst="rect">
            <a:avLst/>
          </a:prstGeom>
          <a:solidFill>
            <a:schemeClr val="accent2"/>
          </a:solidFill>
        </p:spPr>
        <p:txBody>
          <a:bodyPr wrap="square">
            <a:spAutoFit/>
          </a:bodyPr>
          <a:lstStyle/>
          <a:p>
            <a:pPr lvl="0"/>
            <a:r>
              <a:rPr lang="en-US" sz="1000" dirty="0">
                <a:ln w="0"/>
                <a:solidFill>
                  <a:schemeClr val="bg1"/>
                </a:solidFill>
                <a:effectLst>
                  <a:outerShdw blurRad="38100" dist="19050" dir="2700000" algn="tl" rotWithShape="0">
                    <a:schemeClr val="dk1">
                      <a:alpha val="40000"/>
                    </a:schemeClr>
                  </a:outerShdw>
                </a:effectLst>
                <a:latin typeface="Glacial Indifference" panose="020B0604020202020204" charset="0"/>
              </a:rPr>
              <a:t>3.</a:t>
            </a:r>
          </a:p>
        </p:txBody>
      </p:sp>
      <p:sp>
        <p:nvSpPr>
          <p:cNvPr id="11" name="TextBox 10">
            <a:extLst>
              <a:ext uri="{FF2B5EF4-FFF2-40B4-BE49-F238E27FC236}">
                <a16:creationId xmlns:a16="http://schemas.microsoft.com/office/drawing/2014/main" id="{835E7D7B-BBA5-4C75-84ED-8A0F6EB5B410}"/>
              </a:ext>
            </a:extLst>
          </p:cNvPr>
          <p:cNvSpPr txBox="1"/>
          <p:nvPr/>
        </p:nvSpPr>
        <p:spPr>
          <a:xfrm>
            <a:off x="7295071" y="1385742"/>
            <a:ext cx="293805" cy="246221"/>
          </a:xfrm>
          <a:prstGeom prst="rect">
            <a:avLst/>
          </a:prstGeom>
          <a:solidFill>
            <a:schemeClr val="accent2"/>
          </a:solidFill>
        </p:spPr>
        <p:txBody>
          <a:bodyPr wrap="square">
            <a:spAutoFit/>
          </a:bodyPr>
          <a:lstStyle/>
          <a:p>
            <a:pPr lvl="0"/>
            <a:r>
              <a:rPr lang="en-US" sz="1000" dirty="0">
                <a:ln w="0"/>
                <a:solidFill>
                  <a:schemeClr val="bg1"/>
                </a:solidFill>
                <a:effectLst>
                  <a:outerShdw blurRad="38100" dist="19050" dir="2700000" algn="tl" rotWithShape="0">
                    <a:schemeClr val="dk1">
                      <a:alpha val="40000"/>
                    </a:schemeClr>
                  </a:outerShdw>
                </a:effectLst>
                <a:latin typeface="Glacial Indifference" panose="020B0604020202020204" charset="0"/>
              </a:rPr>
              <a:t>2.</a:t>
            </a:r>
          </a:p>
        </p:txBody>
      </p:sp>
      <p:sp>
        <p:nvSpPr>
          <p:cNvPr id="12" name="TextBox 11">
            <a:extLst>
              <a:ext uri="{FF2B5EF4-FFF2-40B4-BE49-F238E27FC236}">
                <a16:creationId xmlns:a16="http://schemas.microsoft.com/office/drawing/2014/main" id="{98EDD57E-C988-45A2-95DB-A20216D5DCB5}"/>
              </a:ext>
            </a:extLst>
          </p:cNvPr>
          <p:cNvSpPr txBox="1"/>
          <p:nvPr/>
        </p:nvSpPr>
        <p:spPr>
          <a:xfrm>
            <a:off x="7295070" y="3890254"/>
            <a:ext cx="293805" cy="246221"/>
          </a:xfrm>
          <a:prstGeom prst="rect">
            <a:avLst/>
          </a:prstGeom>
          <a:solidFill>
            <a:schemeClr val="accent2"/>
          </a:solidFill>
        </p:spPr>
        <p:txBody>
          <a:bodyPr wrap="square">
            <a:spAutoFit/>
          </a:bodyPr>
          <a:lstStyle/>
          <a:p>
            <a:pPr lvl="0"/>
            <a:r>
              <a:rPr lang="en-US" sz="1000" dirty="0">
                <a:ln w="0"/>
                <a:solidFill>
                  <a:schemeClr val="bg1"/>
                </a:solidFill>
                <a:effectLst>
                  <a:outerShdw blurRad="38100" dist="19050" dir="2700000" algn="tl" rotWithShape="0">
                    <a:schemeClr val="dk1">
                      <a:alpha val="40000"/>
                    </a:schemeClr>
                  </a:outerShdw>
                </a:effectLst>
                <a:latin typeface="Glacial Indifference" panose="020B0604020202020204" charset="0"/>
              </a:rPr>
              <a:t>4.</a:t>
            </a:r>
          </a:p>
        </p:txBody>
      </p:sp>
      <p:pic>
        <p:nvPicPr>
          <p:cNvPr id="13" name="Picture 12">
            <a:extLst>
              <a:ext uri="{FF2B5EF4-FFF2-40B4-BE49-F238E27FC236}">
                <a16:creationId xmlns:a16="http://schemas.microsoft.com/office/drawing/2014/main" id="{C51BCC08-F19B-4DCC-B8BB-BA301F35BED7}"/>
              </a:ext>
            </a:extLst>
          </p:cNvPr>
          <p:cNvPicPr>
            <a:picLocks noChangeAspect="1"/>
          </p:cNvPicPr>
          <p:nvPr/>
        </p:nvPicPr>
        <p:blipFill rotWithShape="1">
          <a:blip r:embed="rId4"/>
          <a:srcRect r="6494"/>
          <a:stretch/>
        </p:blipFill>
        <p:spPr>
          <a:xfrm>
            <a:off x="7661294" y="1336354"/>
            <a:ext cx="4128251" cy="24455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B9DF0E-6769-4192-9340-FA43DA393D8F}"/>
              </a:ext>
            </a:extLst>
          </p:cNvPr>
          <p:cNvPicPr/>
          <p:nvPr/>
        </p:nvPicPr>
        <p:blipFill>
          <a:blip r:embed="rId2">
            <a:extLst>
              <a:ext uri="{28A0092B-C50C-407E-A947-70E740481C1C}">
                <a14:useLocalDpi xmlns:a14="http://schemas.microsoft.com/office/drawing/2010/main" val="0"/>
              </a:ext>
            </a:extLst>
          </a:blip>
          <a:srcRect/>
          <a:stretch/>
        </p:blipFill>
        <p:spPr>
          <a:xfrm>
            <a:off x="1602692" y="893110"/>
            <a:ext cx="8986615" cy="469689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2B56755D-0DAC-4664-86CC-A490B6138428}"/>
              </a:ext>
            </a:extLst>
          </p:cNvPr>
          <p:cNvSpPr txBox="1"/>
          <p:nvPr/>
        </p:nvSpPr>
        <p:spPr>
          <a:xfrm>
            <a:off x="1687298" y="5670393"/>
            <a:ext cx="8817404" cy="584775"/>
          </a:xfrm>
          <a:prstGeom prst="rect">
            <a:avLst/>
          </a:prstGeom>
          <a:noFill/>
        </p:spPr>
        <p:txBody>
          <a:bodyPr wrap="square">
            <a:spAutoFit/>
          </a:bodyPr>
          <a:lstStyle/>
          <a:p>
            <a:r>
              <a:rPr lang="en-US" sz="1600" dirty="0">
                <a:solidFill>
                  <a:schemeClr val="tx1"/>
                </a:solidFill>
                <a:latin typeface="Glacial Indifference" panose="020B0604020202020204" charset="0"/>
              </a:rPr>
              <a:t>Use SuperMatch™ to receive a list of best-fit schools based on criteria that you deem as important in your college search. </a:t>
            </a:r>
            <a:r>
              <a:rPr lang="en-US" sz="1600" dirty="0" err="1">
                <a:solidFill>
                  <a:schemeClr val="tx1"/>
                </a:solidFill>
                <a:latin typeface="Glacial Indifference" panose="020B0604020202020204" charset="0"/>
              </a:rPr>
              <a:t>SuperMatch</a:t>
            </a:r>
            <a:r>
              <a:rPr lang="en-US" sz="1600" dirty="0">
                <a:solidFill>
                  <a:schemeClr val="tx1"/>
                </a:solidFill>
                <a:latin typeface="Glacial Indifference" panose="020B0604020202020204" charset="0"/>
              </a:rPr>
              <a:t>™ can be used to save searches and return to them later. </a:t>
            </a:r>
            <a:endParaRPr lang="en-US" b="1" dirty="0">
              <a:solidFill>
                <a:schemeClr val="tx1"/>
              </a:solidFill>
              <a:latin typeface="Glacial Indifference" panose="020B0604020202020204" charset="0"/>
            </a:endParaRPr>
          </a:p>
        </p:txBody>
      </p:sp>
      <p:sp>
        <p:nvSpPr>
          <p:cNvPr id="8" name="Rectangle 7">
            <a:extLst>
              <a:ext uri="{FF2B5EF4-FFF2-40B4-BE49-F238E27FC236}">
                <a16:creationId xmlns:a16="http://schemas.microsoft.com/office/drawing/2014/main" id="{D5612BEE-34CD-4204-A166-A25B893BBA9A}"/>
              </a:ext>
            </a:extLst>
          </p:cNvPr>
          <p:cNvSpPr/>
          <p:nvPr/>
        </p:nvSpPr>
        <p:spPr>
          <a:xfrm>
            <a:off x="1687298" y="1437945"/>
            <a:ext cx="5095242" cy="17492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llout: Line 8">
            <a:extLst>
              <a:ext uri="{FF2B5EF4-FFF2-40B4-BE49-F238E27FC236}">
                <a16:creationId xmlns:a16="http://schemas.microsoft.com/office/drawing/2014/main" id="{B1B1603A-D5E7-47F6-B143-3E0E4589DDA1}"/>
              </a:ext>
            </a:extLst>
          </p:cNvPr>
          <p:cNvSpPr/>
          <p:nvPr/>
        </p:nvSpPr>
        <p:spPr>
          <a:xfrm>
            <a:off x="6393485" y="1666155"/>
            <a:ext cx="3627017" cy="488107"/>
          </a:xfrm>
          <a:prstGeom prst="borderCallout1">
            <a:avLst>
              <a:gd name="adj1" fmla="val -472"/>
              <a:gd name="adj2" fmla="val 52122"/>
              <a:gd name="adj3" fmla="val -27154"/>
              <a:gd name="adj4" fmla="val 10915"/>
            </a:avLst>
          </a:prstGeom>
          <a:solidFill>
            <a:srgbClr val="FFBD3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02DEF75-13CF-4643-95E1-F222085E3664}"/>
              </a:ext>
            </a:extLst>
          </p:cNvPr>
          <p:cNvSpPr txBox="1"/>
          <p:nvPr/>
        </p:nvSpPr>
        <p:spPr>
          <a:xfrm>
            <a:off x="6394997" y="1666155"/>
            <a:ext cx="3668961" cy="553998"/>
          </a:xfrm>
          <a:prstGeom prst="rect">
            <a:avLst/>
          </a:prstGeom>
          <a:solidFill>
            <a:schemeClr val="accent2"/>
          </a:solidFill>
        </p:spPr>
        <p:txBody>
          <a:bodyPr wrap="square">
            <a:spAutoFit/>
          </a:bodyPr>
          <a:lstStyle/>
          <a:p>
            <a:pPr lvl="0"/>
            <a:r>
              <a:rPr lang="en-US" sz="1000" b="1" dirty="0">
                <a:solidFill>
                  <a:schemeClr val="bg1"/>
                </a:solidFill>
                <a:latin typeface="Glacial Indifference" panose="020B0604020202020204" charset="0"/>
              </a:rPr>
              <a:t>Choose Fit Criteria</a:t>
            </a:r>
            <a:r>
              <a:rPr lang="en-US" sz="1000" dirty="0">
                <a:solidFill>
                  <a:schemeClr val="bg1"/>
                </a:solidFill>
                <a:latin typeface="Glacial Indifference" panose="020B0604020202020204" charset="0"/>
              </a:rPr>
              <a:t>: Use best fit criteria drop-downs such as Location and Academics to get matched with the schools that are the best fit for you.</a:t>
            </a:r>
          </a:p>
        </p:txBody>
      </p:sp>
      <p:sp>
        <p:nvSpPr>
          <p:cNvPr id="15" name="Rectangle 14">
            <a:extLst>
              <a:ext uri="{FF2B5EF4-FFF2-40B4-BE49-F238E27FC236}">
                <a16:creationId xmlns:a16="http://schemas.microsoft.com/office/drawing/2014/main" id="{EC9B0FD3-DF4D-433B-A42E-F1C1D111688E}"/>
              </a:ext>
            </a:extLst>
          </p:cNvPr>
          <p:cNvSpPr/>
          <p:nvPr/>
        </p:nvSpPr>
        <p:spPr>
          <a:xfrm>
            <a:off x="1787555" y="3874974"/>
            <a:ext cx="359329" cy="12324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allout: Line 15">
            <a:extLst>
              <a:ext uri="{FF2B5EF4-FFF2-40B4-BE49-F238E27FC236}">
                <a16:creationId xmlns:a16="http://schemas.microsoft.com/office/drawing/2014/main" id="{7987F11B-2161-4B5B-8860-CDA2F00B517A}"/>
              </a:ext>
            </a:extLst>
          </p:cNvPr>
          <p:cNvSpPr/>
          <p:nvPr/>
        </p:nvSpPr>
        <p:spPr>
          <a:xfrm>
            <a:off x="2426502" y="3936597"/>
            <a:ext cx="3034032" cy="304904"/>
          </a:xfrm>
          <a:prstGeom prst="borderCallout1">
            <a:avLst>
              <a:gd name="adj1" fmla="val 2965"/>
              <a:gd name="adj2" fmla="val 1006"/>
              <a:gd name="adj3" fmla="val -8248"/>
              <a:gd name="adj4" fmla="val -8745"/>
            </a:avLst>
          </a:prstGeom>
          <a:solidFill>
            <a:srgbClr val="FFBD3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6E4079F-F369-4D9B-BE8E-4F0C967C5D0F}"/>
              </a:ext>
            </a:extLst>
          </p:cNvPr>
          <p:cNvSpPr txBox="1"/>
          <p:nvPr/>
        </p:nvSpPr>
        <p:spPr>
          <a:xfrm>
            <a:off x="2372687" y="3883600"/>
            <a:ext cx="3235368" cy="400110"/>
          </a:xfrm>
          <a:prstGeom prst="rect">
            <a:avLst/>
          </a:prstGeom>
          <a:solidFill>
            <a:schemeClr val="accent2"/>
          </a:solidFill>
          <a:ln>
            <a:solidFill>
              <a:schemeClr val="accent2"/>
            </a:solidFill>
          </a:ln>
        </p:spPr>
        <p:txBody>
          <a:bodyPr wrap="square">
            <a:spAutoFit/>
          </a:bodyPr>
          <a:lstStyle/>
          <a:p>
            <a:pPr lvl="0"/>
            <a:r>
              <a:rPr lang="en-US" sz="1000" b="1" dirty="0">
                <a:solidFill>
                  <a:schemeClr val="bg1"/>
                </a:solidFill>
                <a:latin typeface="Glacial Indifference" panose="020B0604020202020204" charset="0"/>
              </a:rPr>
              <a:t>Pin to Compare</a:t>
            </a:r>
            <a:r>
              <a:rPr lang="en-US" sz="1000" dirty="0">
                <a:solidFill>
                  <a:schemeClr val="bg1"/>
                </a:solidFill>
                <a:latin typeface="Glacial Indifference" panose="020B0604020202020204" charset="0"/>
              </a:rPr>
              <a:t>: Use the pin feature to keep an eye on schools you are interested in.</a:t>
            </a:r>
          </a:p>
        </p:txBody>
      </p:sp>
      <p:sp>
        <p:nvSpPr>
          <p:cNvPr id="19" name="Callout: Line 18">
            <a:extLst>
              <a:ext uri="{FF2B5EF4-FFF2-40B4-BE49-F238E27FC236}">
                <a16:creationId xmlns:a16="http://schemas.microsoft.com/office/drawing/2014/main" id="{5AB839E5-0A02-4EB3-A7E6-EB3CB2A61C22}"/>
              </a:ext>
            </a:extLst>
          </p:cNvPr>
          <p:cNvSpPr/>
          <p:nvPr/>
        </p:nvSpPr>
        <p:spPr>
          <a:xfrm>
            <a:off x="2372687" y="5183211"/>
            <a:ext cx="3034032" cy="304904"/>
          </a:xfrm>
          <a:prstGeom prst="borderCallout1">
            <a:avLst>
              <a:gd name="adj1" fmla="val 2965"/>
              <a:gd name="adj2" fmla="val 1006"/>
              <a:gd name="adj3" fmla="val -46767"/>
              <a:gd name="adj4" fmla="val -736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7DD0C7-7E1D-4CF7-8535-F6D8A57FE101}"/>
              </a:ext>
            </a:extLst>
          </p:cNvPr>
          <p:cNvSpPr/>
          <p:nvPr/>
        </p:nvSpPr>
        <p:spPr>
          <a:xfrm>
            <a:off x="1704554" y="4955635"/>
            <a:ext cx="450211" cy="15540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AD631ED-0A34-448A-9D67-309964EBC41D}"/>
              </a:ext>
            </a:extLst>
          </p:cNvPr>
          <p:cNvSpPr txBox="1"/>
          <p:nvPr/>
        </p:nvSpPr>
        <p:spPr>
          <a:xfrm>
            <a:off x="2344812" y="5135608"/>
            <a:ext cx="3089781" cy="400110"/>
          </a:xfrm>
          <a:prstGeom prst="rect">
            <a:avLst/>
          </a:prstGeom>
          <a:noFill/>
        </p:spPr>
        <p:txBody>
          <a:bodyPr wrap="square">
            <a:spAutoFit/>
          </a:bodyPr>
          <a:lstStyle/>
          <a:p>
            <a:pPr lvl="0"/>
            <a:r>
              <a:rPr lang="en-US" sz="1000" b="1" dirty="0">
                <a:solidFill>
                  <a:schemeClr val="bg1"/>
                </a:solidFill>
                <a:latin typeface="Glacial Indifference" panose="020B0604020202020204" charset="0"/>
              </a:rPr>
              <a:t>Favorite: </a:t>
            </a:r>
            <a:r>
              <a:rPr lang="en-US" sz="1000" dirty="0">
                <a:solidFill>
                  <a:schemeClr val="bg1"/>
                </a:solidFill>
                <a:latin typeface="Glacial Indifference" panose="020B0604020202020204" charset="0"/>
              </a:rPr>
              <a:t>Add schools to the colleges you are thinking about in Naviance Student.</a:t>
            </a:r>
          </a:p>
        </p:txBody>
      </p:sp>
      <p:sp>
        <p:nvSpPr>
          <p:cNvPr id="23" name="Rectangle 22">
            <a:extLst>
              <a:ext uri="{FF2B5EF4-FFF2-40B4-BE49-F238E27FC236}">
                <a16:creationId xmlns:a16="http://schemas.microsoft.com/office/drawing/2014/main" id="{E0C72E1E-3724-461C-A4E4-100BD11572E8}"/>
              </a:ext>
            </a:extLst>
          </p:cNvPr>
          <p:cNvSpPr/>
          <p:nvPr/>
        </p:nvSpPr>
        <p:spPr>
          <a:xfrm>
            <a:off x="6295215" y="3212387"/>
            <a:ext cx="1159544" cy="87645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allout: Line 23">
            <a:extLst>
              <a:ext uri="{FF2B5EF4-FFF2-40B4-BE49-F238E27FC236}">
                <a16:creationId xmlns:a16="http://schemas.microsoft.com/office/drawing/2014/main" id="{03B42A25-55D5-40F8-87E6-4498D38B91F1}"/>
              </a:ext>
            </a:extLst>
          </p:cNvPr>
          <p:cNvSpPr/>
          <p:nvPr/>
        </p:nvSpPr>
        <p:spPr>
          <a:xfrm>
            <a:off x="7596801" y="4133228"/>
            <a:ext cx="2536743" cy="506395"/>
          </a:xfrm>
          <a:prstGeom prst="borderCallout1">
            <a:avLst>
              <a:gd name="adj1" fmla="val 2965"/>
              <a:gd name="adj2" fmla="val 1006"/>
              <a:gd name="adj3" fmla="val -8248"/>
              <a:gd name="adj4" fmla="val -8745"/>
            </a:avLst>
          </a:prstGeom>
          <a:solidFill>
            <a:srgbClr val="FFBD3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8B81826-C007-4865-99F2-A9916D62B1D6}"/>
              </a:ext>
            </a:extLst>
          </p:cNvPr>
          <p:cNvSpPr txBox="1"/>
          <p:nvPr/>
        </p:nvSpPr>
        <p:spPr>
          <a:xfrm>
            <a:off x="7580805" y="4109425"/>
            <a:ext cx="2705079" cy="553998"/>
          </a:xfrm>
          <a:prstGeom prst="rect">
            <a:avLst/>
          </a:prstGeom>
          <a:solidFill>
            <a:schemeClr val="accent2"/>
          </a:solidFill>
          <a:ln>
            <a:solidFill>
              <a:schemeClr val="accent2"/>
            </a:solidFill>
          </a:ln>
        </p:spPr>
        <p:txBody>
          <a:bodyPr wrap="square">
            <a:spAutoFit/>
          </a:bodyPr>
          <a:lstStyle/>
          <a:p>
            <a:pPr lvl="0"/>
            <a:r>
              <a:rPr lang="en-US" sz="1000" dirty="0">
                <a:solidFill>
                  <a:schemeClr val="bg1"/>
                </a:solidFill>
                <a:latin typeface="Glacial Indifference" panose="020B0604020202020204" charset="0"/>
              </a:rPr>
              <a:t>Make sure to check out the Highlights column and watch the Virtual Tours, alumni &amp; student spotlights.</a:t>
            </a:r>
          </a:p>
        </p:txBody>
      </p:sp>
      <p:sp>
        <p:nvSpPr>
          <p:cNvPr id="26" name="TextBox 25">
            <a:extLst>
              <a:ext uri="{FF2B5EF4-FFF2-40B4-BE49-F238E27FC236}">
                <a16:creationId xmlns:a16="http://schemas.microsoft.com/office/drawing/2014/main" id="{5A12115B-9B23-41C8-B0E8-8348DEB054FA}"/>
              </a:ext>
            </a:extLst>
          </p:cNvPr>
          <p:cNvSpPr txBox="1"/>
          <p:nvPr/>
        </p:nvSpPr>
        <p:spPr>
          <a:xfrm>
            <a:off x="9988493" y="142507"/>
            <a:ext cx="453005" cy="307777"/>
          </a:xfrm>
          <a:prstGeom prst="rect">
            <a:avLst/>
          </a:prstGeom>
          <a:noFill/>
        </p:spPr>
        <p:txBody>
          <a:bodyPr wrap="square" rtlCol="0">
            <a:spAutoFit/>
          </a:bodyPr>
          <a:lstStyle/>
          <a:p>
            <a:r>
              <a:rPr lang="en-US" dirty="0"/>
              <a:t>7</a:t>
            </a:r>
          </a:p>
        </p:txBody>
      </p:sp>
      <p:sp>
        <p:nvSpPr>
          <p:cNvPr id="22" name="Google Shape;456;p4">
            <a:extLst>
              <a:ext uri="{FF2B5EF4-FFF2-40B4-BE49-F238E27FC236}">
                <a16:creationId xmlns:a16="http://schemas.microsoft.com/office/drawing/2014/main" id="{5F21EA11-A5AF-48F7-8FA4-D8B227E4B002}"/>
              </a:ext>
            </a:extLst>
          </p:cNvPr>
          <p:cNvSpPr/>
          <p:nvPr/>
        </p:nvSpPr>
        <p:spPr>
          <a:xfrm>
            <a:off x="0" y="-11526"/>
            <a:ext cx="6096000" cy="851349"/>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Open Sans"/>
              <a:ea typeface="Open Sans"/>
              <a:cs typeface="Open Sans"/>
              <a:sym typeface="Open Sans"/>
            </a:endParaRPr>
          </a:p>
        </p:txBody>
      </p:sp>
      <p:sp>
        <p:nvSpPr>
          <p:cNvPr id="27" name="Google Shape;457;p4">
            <a:extLst>
              <a:ext uri="{FF2B5EF4-FFF2-40B4-BE49-F238E27FC236}">
                <a16:creationId xmlns:a16="http://schemas.microsoft.com/office/drawing/2014/main" id="{D44535C9-E262-4E01-9698-DEA2881AF84F}"/>
              </a:ext>
            </a:extLst>
          </p:cNvPr>
          <p:cNvSpPr/>
          <p:nvPr/>
        </p:nvSpPr>
        <p:spPr>
          <a:xfrm>
            <a:off x="0" y="92545"/>
            <a:ext cx="6096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err="1">
                <a:solidFill>
                  <a:schemeClr val="lt1"/>
                </a:solidFill>
                <a:latin typeface="Open Sans"/>
                <a:ea typeface="Open Sans"/>
                <a:cs typeface="Open Sans"/>
                <a:sym typeface="Open Sans"/>
              </a:rPr>
              <a:t>SuperMatch</a:t>
            </a:r>
            <a:r>
              <a:rPr lang="en-US" sz="3200" b="0" i="0" u="none" strike="noStrike" cap="none" dirty="0">
                <a:solidFill>
                  <a:schemeClr val="lt1"/>
                </a:solidFill>
                <a:latin typeface="Open Sans"/>
                <a:ea typeface="Open Sans"/>
                <a:cs typeface="Open Sans"/>
                <a:sym typeface="Open Sans"/>
              </a:rPr>
              <a:t> College Search</a:t>
            </a:r>
            <a:endParaRPr lang="en-US" sz="32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1001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5"/>
          <p:cNvPicPr preferRelativeResize="0"/>
          <p:nvPr/>
        </p:nvPicPr>
        <p:blipFill rotWithShape="1">
          <a:blip r:embed="rId3">
            <a:alphaModFix/>
          </a:blip>
          <a:srcRect/>
          <a:stretch/>
        </p:blipFill>
        <p:spPr>
          <a:xfrm>
            <a:off x="1219200" y="1600201"/>
            <a:ext cx="9855200" cy="4703175"/>
          </a:xfrm>
          <a:prstGeom prst="rect">
            <a:avLst/>
          </a:prstGeom>
          <a:noFill/>
          <a:ln>
            <a:noFill/>
          </a:ln>
        </p:spPr>
      </p:pic>
      <p:sp>
        <p:nvSpPr>
          <p:cNvPr id="469" name="Google Shape;469;p5"/>
          <p:cNvSpPr/>
          <p:nvPr/>
        </p:nvSpPr>
        <p:spPr>
          <a:xfrm>
            <a:off x="0" y="-11526"/>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Open Sans"/>
              <a:ea typeface="Open Sans"/>
              <a:cs typeface="Open Sans"/>
              <a:sym typeface="Open Sans"/>
            </a:endParaRPr>
          </a:p>
        </p:txBody>
      </p:sp>
      <p:sp>
        <p:nvSpPr>
          <p:cNvPr id="470" name="Google Shape;470;p5"/>
          <p:cNvSpPr/>
          <p:nvPr/>
        </p:nvSpPr>
        <p:spPr>
          <a:xfrm>
            <a:off x="304800" y="333846"/>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chemeClr val="lt1"/>
                </a:solidFill>
                <a:latin typeface="Open Sans"/>
                <a:ea typeface="Open Sans"/>
                <a:cs typeface="Open Sans"/>
                <a:sym typeface="Open Sans"/>
              </a:rPr>
              <a:t>College Match</a:t>
            </a:r>
            <a:endParaRPr sz="3200" b="0" i="0" u="none" strike="noStrike" cap="none">
              <a:solidFill>
                <a:schemeClr val="lt1"/>
              </a:solidFill>
              <a:latin typeface="Arial"/>
              <a:ea typeface="Arial"/>
              <a:cs typeface="Arial"/>
              <a:sym typeface="Arial"/>
            </a:endParaRPr>
          </a:p>
        </p:txBody>
      </p:sp>
      <p:sp>
        <p:nvSpPr>
          <p:cNvPr id="471" name="Google Shape;471;p5"/>
          <p:cNvSpPr txBox="1"/>
          <p:nvPr/>
        </p:nvSpPr>
        <p:spPr>
          <a:xfrm>
            <a:off x="6096000" y="360274"/>
            <a:ext cx="551629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err="1">
                <a:solidFill>
                  <a:schemeClr val="dk1"/>
                </a:solidFill>
                <a:latin typeface="Calibri" panose="020F0502020204030204" pitchFamily="34" charset="0"/>
                <a:cs typeface="Calibri" panose="020F0502020204030204" pitchFamily="34" charset="0"/>
                <a:sym typeface="Arial"/>
              </a:rPr>
              <a:t>ActiveMatch</a:t>
            </a:r>
            <a:r>
              <a:rPr lang="en-US" sz="1800" b="0" i="0" u="none" strike="noStrike" cap="none" dirty="0">
                <a:solidFill>
                  <a:schemeClr val="dk1"/>
                </a:solidFill>
                <a:latin typeface="Calibri" panose="020F0502020204030204" pitchFamily="34" charset="0"/>
                <a:cs typeface="Calibri" panose="020F0502020204030204" pitchFamily="34" charset="0"/>
                <a:sym typeface="Arial"/>
              </a:rPr>
              <a:t> helps students discover colleges that are interested in students like them based on the student’s specific GPA and test scores.</a:t>
            </a:r>
            <a:endParaRPr sz="1050" dirty="0">
              <a:latin typeface="Calibri" panose="020F0502020204030204" pitchFamily="34" charset="0"/>
              <a:cs typeface="Calibri" panose="020F0502020204030204" pitchFamily="34" charset="0"/>
            </a:endParaRPr>
          </a:p>
        </p:txBody>
      </p:sp>
      <p:sp>
        <p:nvSpPr>
          <p:cNvPr id="472" name="Google Shape;472;p5"/>
          <p:cNvSpPr/>
          <p:nvPr/>
        </p:nvSpPr>
        <p:spPr>
          <a:xfrm>
            <a:off x="3742211" y="2816176"/>
            <a:ext cx="1828800" cy="811819"/>
          </a:xfrm>
          <a:prstGeom prst="wedgeRoundRectCallout">
            <a:avLst>
              <a:gd name="adj1" fmla="val -55101"/>
              <a:gd name="adj2" fmla="val -122059"/>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Colleges that other students who applied to your school, also applied here.</a:t>
            </a:r>
            <a:endParaRPr/>
          </a:p>
        </p:txBody>
      </p:sp>
      <p:sp>
        <p:nvSpPr>
          <p:cNvPr id="473" name="Google Shape;473;p5"/>
          <p:cNvSpPr/>
          <p:nvPr/>
        </p:nvSpPr>
        <p:spPr>
          <a:xfrm>
            <a:off x="1320800" y="2006600"/>
            <a:ext cx="6299200" cy="203200"/>
          </a:xfrm>
          <a:prstGeom prst="rect">
            <a:avLst/>
          </a:prstGeom>
          <a:no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33" b="0" i="0" u="none" strike="noStrike" cap="none">
              <a:solidFill>
                <a:schemeClr val="lt1"/>
              </a:solidFill>
              <a:latin typeface="Arial"/>
              <a:ea typeface="Arial"/>
              <a:cs typeface="Arial"/>
              <a:sym typeface="Arial"/>
            </a:endParaRPr>
          </a:p>
        </p:txBody>
      </p:sp>
      <p:sp>
        <p:nvSpPr>
          <p:cNvPr id="474" name="Google Shape;474;p5"/>
          <p:cNvSpPr/>
          <p:nvPr/>
        </p:nvSpPr>
        <p:spPr>
          <a:xfrm>
            <a:off x="4978400" y="4674051"/>
            <a:ext cx="1524000" cy="711200"/>
          </a:xfrm>
          <a:prstGeom prst="wedgeRoundRectCallout">
            <a:avLst>
              <a:gd name="adj1" fmla="val -66406"/>
              <a:gd name="adj2" fmla="val -86863"/>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Favorite Colleges of Interest</a:t>
            </a:r>
            <a:endParaRPr/>
          </a:p>
        </p:txBody>
      </p:sp>
      <p:sp>
        <p:nvSpPr>
          <p:cNvPr id="475" name="Google Shape;475;p5"/>
          <p:cNvSpPr/>
          <p:nvPr/>
        </p:nvSpPr>
        <p:spPr>
          <a:xfrm>
            <a:off x="711200" y="2461562"/>
            <a:ext cx="1524000" cy="565185"/>
          </a:xfrm>
          <a:prstGeom prst="wedgeRoundRectCallout">
            <a:avLst>
              <a:gd name="adj1" fmla="val 55920"/>
              <a:gd name="adj2" fmla="val -89791"/>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Colleges Interested in Students with the Same Criteria</a:t>
            </a:r>
            <a:endParaRPr/>
          </a:p>
        </p:txBody>
      </p:sp>
      <p:sp>
        <p:nvSpPr>
          <p:cNvPr id="476" name="Google Shape;476;p5"/>
          <p:cNvSpPr/>
          <p:nvPr/>
        </p:nvSpPr>
        <p:spPr>
          <a:xfrm>
            <a:off x="6033559" y="2659239"/>
            <a:ext cx="1524000" cy="711200"/>
          </a:xfrm>
          <a:prstGeom prst="wedgeRoundRectCallout">
            <a:avLst>
              <a:gd name="adj1" fmla="val -68530"/>
              <a:gd name="adj2" fmla="val -112652"/>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Recommended Colleges Based on GPA and Test Scores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
          <p:cNvSpPr txBox="1"/>
          <p:nvPr/>
        </p:nvSpPr>
        <p:spPr>
          <a:xfrm>
            <a:off x="564512" y="1670382"/>
            <a:ext cx="7352607" cy="21390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To add colleges to your Favorite list, you will:</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From the home page, click on Colleges I’m Thinking About</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Select +Add Colleges to List</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Search for the college(s) of interest</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Select the heart icon to add to Favorite’s list.</a:t>
            </a:r>
            <a:endParaRPr dirty="0">
              <a:latin typeface="Calibri" panose="020F0502020204030204" pitchFamily="34" charset="0"/>
              <a:cs typeface="Calibri" panose="020F0502020204030204" pitchFamily="34" charset="0"/>
            </a:endParaRPr>
          </a:p>
        </p:txBody>
      </p:sp>
      <p:pic>
        <p:nvPicPr>
          <p:cNvPr id="482" name="Google Shape;482;p6"/>
          <p:cNvPicPr preferRelativeResize="0"/>
          <p:nvPr/>
        </p:nvPicPr>
        <p:blipFill rotWithShape="1">
          <a:blip r:embed="rId3">
            <a:alphaModFix/>
          </a:blip>
          <a:srcRect/>
          <a:stretch/>
        </p:blipFill>
        <p:spPr>
          <a:xfrm>
            <a:off x="711200" y="3932636"/>
            <a:ext cx="3746485" cy="2366564"/>
          </a:xfrm>
          <a:prstGeom prst="rect">
            <a:avLst/>
          </a:prstGeom>
          <a:noFill/>
          <a:ln w="9525" cap="flat" cmpd="sng">
            <a:solidFill>
              <a:srgbClr val="E6E6E6"/>
            </a:solidFill>
            <a:prstDash val="solid"/>
            <a:round/>
            <a:headEnd type="none" w="sm" len="sm"/>
            <a:tailEnd type="none" w="sm" len="sm"/>
          </a:ln>
        </p:spPr>
      </p:pic>
      <p:pic>
        <p:nvPicPr>
          <p:cNvPr id="483" name="Google Shape;483;p6"/>
          <p:cNvPicPr preferRelativeResize="0"/>
          <p:nvPr/>
        </p:nvPicPr>
        <p:blipFill rotWithShape="1">
          <a:blip r:embed="rId4">
            <a:alphaModFix/>
          </a:blip>
          <a:srcRect/>
          <a:stretch/>
        </p:blipFill>
        <p:spPr>
          <a:xfrm>
            <a:off x="4876800" y="4076827"/>
            <a:ext cx="2438400" cy="1600200"/>
          </a:xfrm>
          <a:prstGeom prst="rect">
            <a:avLst/>
          </a:prstGeom>
          <a:noFill/>
          <a:ln>
            <a:noFill/>
          </a:ln>
        </p:spPr>
      </p:pic>
      <p:pic>
        <p:nvPicPr>
          <p:cNvPr id="484" name="Google Shape;484;p6"/>
          <p:cNvPicPr preferRelativeResize="0"/>
          <p:nvPr/>
        </p:nvPicPr>
        <p:blipFill rotWithShape="1">
          <a:blip r:embed="rId5">
            <a:alphaModFix/>
          </a:blip>
          <a:srcRect/>
          <a:stretch/>
        </p:blipFill>
        <p:spPr>
          <a:xfrm>
            <a:off x="7734317" y="2447753"/>
            <a:ext cx="3893171" cy="3826047"/>
          </a:xfrm>
          <a:prstGeom prst="rect">
            <a:avLst/>
          </a:prstGeom>
          <a:noFill/>
          <a:ln>
            <a:noFill/>
          </a:ln>
        </p:spPr>
      </p:pic>
      <p:sp>
        <p:nvSpPr>
          <p:cNvPr id="485" name="Google Shape;485;p6"/>
          <p:cNvSpPr/>
          <p:nvPr/>
        </p:nvSpPr>
        <p:spPr>
          <a:xfrm>
            <a:off x="6210317" y="5817051"/>
            <a:ext cx="1524000" cy="711200"/>
          </a:xfrm>
          <a:prstGeom prst="wedgeRoundRectCallout">
            <a:avLst>
              <a:gd name="adj1" fmla="val 116927"/>
              <a:gd name="adj2" fmla="val -42220"/>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Favorite Colleges of Interest</a:t>
            </a:r>
            <a:endParaRPr/>
          </a:p>
        </p:txBody>
      </p:sp>
      <p:sp>
        <p:nvSpPr>
          <p:cNvPr id="486" name="Google Shape;486;p6"/>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487" name="Google Shape;487;p6"/>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Open Sans"/>
                <a:ea typeface="Open Sans"/>
                <a:cs typeface="Open Sans"/>
                <a:sym typeface="Open Sans"/>
              </a:rPr>
              <a:t>Adding Colleges to your Favorites List</a:t>
            </a:r>
            <a:endParaRPr sz="3200"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94BAD808-7BCB-4EEF-89ED-FA05355E5336}"/>
              </a:ext>
            </a:extLst>
          </p:cNvPr>
          <p:cNvSpPr txBox="1"/>
          <p:nvPr/>
        </p:nvSpPr>
        <p:spPr>
          <a:xfrm>
            <a:off x="2724727" y="4615078"/>
            <a:ext cx="374073" cy="338554"/>
          </a:xfrm>
          <a:prstGeom prst="rect">
            <a:avLst/>
          </a:prstGeom>
          <a:noFill/>
          <a:ln w="28575">
            <a:solidFill>
              <a:schemeClr val="accent2">
                <a:lumMod val="75000"/>
              </a:schemeClr>
            </a:solidFill>
          </a:ln>
        </p:spPr>
        <p:txBody>
          <a:bodyPr wrap="square" rtlCol="0">
            <a:spAutoFit/>
          </a:bodyPr>
          <a:lstStyle/>
          <a:p>
            <a:r>
              <a:rPr lang="en-US" sz="1600" dirty="0"/>
              <a:t>1.</a:t>
            </a:r>
          </a:p>
        </p:txBody>
      </p:sp>
      <p:sp>
        <p:nvSpPr>
          <p:cNvPr id="12" name="TextBox 11">
            <a:extLst>
              <a:ext uri="{FF2B5EF4-FFF2-40B4-BE49-F238E27FC236}">
                <a16:creationId xmlns:a16="http://schemas.microsoft.com/office/drawing/2014/main" id="{C00800C9-BF58-47AC-9E73-74EDDE686412}"/>
              </a:ext>
            </a:extLst>
          </p:cNvPr>
          <p:cNvSpPr txBox="1"/>
          <p:nvPr/>
        </p:nvSpPr>
        <p:spPr>
          <a:xfrm>
            <a:off x="6598244" y="4756680"/>
            <a:ext cx="374073" cy="338554"/>
          </a:xfrm>
          <a:prstGeom prst="rect">
            <a:avLst/>
          </a:prstGeom>
          <a:noFill/>
          <a:ln w="28575">
            <a:solidFill>
              <a:schemeClr val="accent2">
                <a:lumMod val="75000"/>
              </a:schemeClr>
            </a:solidFill>
          </a:ln>
        </p:spPr>
        <p:txBody>
          <a:bodyPr wrap="square" rtlCol="0">
            <a:spAutoFit/>
          </a:bodyPr>
          <a:lstStyle/>
          <a:p>
            <a:r>
              <a:rPr lang="en-US" sz="1600" dirty="0"/>
              <a:t>2.</a:t>
            </a:r>
          </a:p>
        </p:txBody>
      </p:sp>
      <p:sp>
        <p:nvSpPr>
          <p:cNvPr id="13" name="TextBox 12">
            <a:extLst>
              <a:ext uri="{FF2B5EF4-FFF2-40B4-BE49-F238E27FC236}">
                <a16:creationId xmlns:a16="http://schemas.microsoft.com/office/drawing/2014/main" id="{7B52B4DF-AF1D-423D-B22D-9F99E24539DE}"/>
              </a:ext>
            </a:extLst>
          </p:cNvPr>
          <p:cNvSpPr txBox="1"/>
          <p:nvPr/>
        </p:nvSpPr>
        <p:spPr>
          <a:xfrm>
            <a:off x="10434738" y="3259723"/>
            <a:ext cx="374073" cy="338554"/>
          </a:xfrm>
          <a:prstGeom prst="rect">
            <a:avLst/>
          </a:prstGeom>
          <a:noFill/>
          <a:ln w="28575">
            <a:solidFill>
              <a:schemeClr val="accent2">
                <a:lumMod val="75000"/>
              </a:schemeClr>
            </a:solidFill>
          </a:ln>
        </p:spPr>
        <p:txBody>
          <a:bodyPr wrap="square" rtlCol="0">
            <a:spAutoFit/>
          </a:bodyPr>
          <a:lstStyle/>
          <a:p>
            <a:r>
              <a:rPr lang="en-US" sz="1600" dirty="0"/>
              <a:t>3.</a:t>
            </a:r>
          </a:p>
        </p:txBody>
      </p:sp>
      <p:sp>
        <p:nvSpPr>
          <p:cNvPr id="14" name="TextBox 13">
            <a:extLst>
              <a:ext uri="{FF2B5EF4-FFF2-40B4-BE49-F238E27FC236}">
                <a16:creationId xmlns:a16="http://schemas.microsoft.com/office/drawing/2014/main" id="{8BA58016-3B15-4D72-993B-C9EF19CA7349}"/>
              </a:ext>
            </a:extLst>
          </p:cNvPr>
          <p:cNvSpPr txBox="1"/>
          <p:nvPr/>
        </p:nvSpPr>
        <p:spPr>
          <a:xfrm>
            <a:off x="10621774" y="5455144"/>
            <a:ext cx="374073" cy="338554"/>
          </a:xfrm>
          <a:prstGeom prst="rect">
            <a:avLst/>
          </a:prstGeom>
          <a:noFill/>
          <a:ln w="28575">
            <a:solidFill>
              <a:schemeClr val="accent2">
                <a:lumMod val="75000"/>
              </a:schemeClr>
            </a:solidFill>
          </a:ln>
        </p:spPr>
        <p:txBody>
          <a:bodyPr wrap="square" rtlCol="0">
            <a:spAutoFit/>
          </a:bodyPr>
          <a:lstStyle/>
          <a:p>
            <a:r>
              <a:rPr lang="en-US" sz="1600" dirty="0"/>
              <a:t>4.</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
          <p:cNvSpPr txBox="1">
            <a:spLocks noGrp="1"/>
          </p:cNvSpPr>
          <p:nvPr>
            <p:ph type="sldNum" idx="12"/>
          </p:nvPr>
        </p:nvSpPr>
        <p:spPr>
          <a:xfrm>
            <a:off x="268820" y="6351588"/>
            <a:ext cx="527049" cy="3651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a:p>
            <a:pPr marL="457189" lvl="1" indent="0" algn="l" rtl="0">
              <a:spcBef>
                <a:spcPts val="0"/>
              </a:spcBef>
              <a:spcAft>
                <a:spcPts val="0"/>
              </a:spcAft>
              <a:buNone/>
            </a:pPr>
            <a:endParaRPr>
              <a:latin typeface="Open Sans"/>
              <a:ea typeface="Open Sans"/>
              <a:cs typeface="Open Sans"/>
              <a:sym typeface="Open Sans"/>
            </a:endParaRPr>
          </a:p>
          <a:p>
            <a:pPr marL="914377" lvl="2" indent="0" algn="l" rtl="0">
              <a:spcBef>
                <a:spcPts val="0"/>
              </a:spcBef>
              <a:spcAft>
                <a:spcPts val="0"/>
              </a:spcAft>
              <a:buNone/>
            </a:pPr>
            <a:endParaRPr>
              <a:latin typeface="Open Sans"/>
              <a:ea typeface="Open Sans"/>
              <a:cs typeface="Open Sans"/>
              <a:sym typeface="Open Sans"/>
            </a:endParaRPr>
          </a:p>
          <a:p>
            <a:pPr marL="1371566" lvl="3" indent="0" algn="l" rtl="0">
              <a:spcBef>
                <a:spcPts val="0"/>
              </a:spcBef>
              <a:spcAft>
                <a:spcPts val="0"/>
              </a:spcAft>
              <a:buNone/>
            </a:pPr>
            <a:endParaRPr>
              <a:latin typeface="Open Sans"/>
              <a:ea typeface="Open Sans"/>
              <a:cs typeface="Open Sans"/>
              <a:sym typeface="Open Sans"/>
            </a:endParaRPr>
          </a:p>
          <a:p>
            <a:pPr marL="1828754" lvl="4" indent="0" algn="l" rtl="0">
              <a:spcBef>
                <a:spcPts val="0"/>
              </a:spcBef>
              <a:spcAft>
                <a:spcPts val="0"/>
              </a:spcAft>
              <a:buNone/>
            </a:pPr>
            <a:endParaRPr>
              <a:latin typeface="Open Sans"/>
              <a:ea typeface="Open Sans"/>
              <a:cs typeface="Open Sans"/>
              <a:sym typeface="Open Sans"/>
            </a:endParaRPr>
          </a:p>
          <a:p>
            <a:pPr marL="2285943" lvl="5" indent="0" algn="l" rtl="0">
              <a:spcBef>
                <a:spcPts val="0"/>
              </a:spcBef>
              <a:spcAft>
                <a:spcPts val="0"/>
              </a:spcAft>
              <a:buNone/>
            </a:pPr>
            <a:endParaRPr>
              <a:latin typeface="Open Sans"/>
              <a:ea typeface="Open Sans"/>
              <a:cs typeface="Open Sans"/>
              <a:sym typeface="Open Sans"/>
            </a:endParaRPr>
          </a:p>
          <a:p>
            <a:pPr marL="2743131" lvl="6" indent="0" algn="l" rtl="0">
              <a:spcBef>
                <a:spcPts val="0"/>
              </a:spcBef>
              <a:spcAft>
                <a:spcPts val="0"/>
              </a:spcAft>
              <a:buNone/>
            </a:pPr>
            <a:endParaRPr>
              <a:latin typeface="Open Sans"/>
              <a:ea typeface="Open Sans"/>
              <a:cs typeface="Open Sans"/>
              <a:sym typeface="Open Sans"/>
            </a:endParaRPr>
          </a:p>
          <a:p>
            <a:pPr marL="3200320" lvl="7" indent="0" algn="l" rtl="0">
              <a:spcBef>
                <a:spcPts val="0"/>
              </a:spcBef>
              <a:spcAft>
                <a:spcPts val="0"/>
              </a:spcAft>
              <a:buNone/>
            </a:pPr>
            <a:endParaRPr>
              <a:latin typeface="Open Sans"/>
              <a:ea typeface="Open Sans"/>
              <a:cs typeface="Open Sans"/>
              <a:sym typeface="Open Sans"/>
            </a:endParaRPr>
          </a:p>
          <a:p>
            <a:pPr marL="3657509" lvl="8" indent="0" algn="l" rtl="0">
              <a:spcBef>
                <a:spcPts val="0"/>
              </a:spcBef>
              <a:spcAft>
                <a:spcPts val="0"/>
              </a:spcAft>
              <a:buNone/>
            </a:pPr>
            <a:endParaRPr>
              <a:latin typeface="Open Sans"/>
              <a:ea typeface="Open Sans"/>
              <a:cs typeface="Open Sans"/>
              <a:sym typeface="Open Sans"/>
            </a:endParaRPr>
          </a:p>
        </p:txBody>
      </p:sp>
      <p:grpSp>
        <p:nvGrpSpPr>
          <p:cNvPr id="494" name="Google Shape;494;p7"/>
          <p:cNvGrpSpPr/>
          <p:nvPr/>
        </p:nvGrpSpPr>
        <p:grpSpPr>
          <a:xfrm>
            <a:off x="3534650" y="2015620"/>
            <a:ext cx="5827275" cy="4540696"/>
            <a:chOff x="284767" y="-87374"/>
            <a:chExt cx="5827275" cy="4540696"/>
          </a:xfrm>
        </p:grpSpPr>
        <p:sp>
          <p:nvSpPr>
            <p:cNvPr id="495" name="Google Shape;495;p7"/>
            <p:cNvSpPr/>
            <p:nvPr/>
          </p:nvSpPr>
          <p:spPr>
            <a:xfrm>
              <a:off x="1054898" y="-87374"/>
              <a:ext cx="4287014" cy="4287014"/>
            </a:xfrm>
            <a:custGeom>
              <a:avLst/>
              <a:gdLst/>
              <a:ahLst/>
              <a:cxnLst/>
              <a:rect l="l" t="t" r="r" b="b"/>
              <a:pathLst>
                <a:path w="120000" h="120000" extrusionOk="0">
                  <a:moveTo>
                    <a:pt x="87522" y="10102"/>
                  </a:moveTo>
                  <a:lnTo>
                    <a:pt x="87522" y="10102"/>
                  </a:lnTo>
                  <a:cubicBezTo>
                    <a:pt x="108309" y="21568"/>
                    <a:pt x="119810" y="44719"/>
                    <a:pt x="116390" y="68210"/>
                  </a:cubicBezTo>
                  <a:cubicBezTo>
                    <a:pt x="112970" y="91702"/>
                    <a:pt x="95344" y="110612"/>
                    <a:pt x="72151" y="115674"/>
                  </a:cubicBezTo>
                  <a:cubicBezTo>
                    <a:pt x="48958" y="120736"/>
                    <a:pt x="25056" y="110889"/>
                    <a:pt x="12159" y="90959"/>
                  </a:cubicBezTo>
                  <a:cubicBezTo>
                    <a:pt x="-738" y="71029"/>
                    <a:pt x="71" y="45191"/>
                    <a:pt x="14191" y="26107"/>
                  </a:cubicBezTo>
                  <a:lnTo>
                    <a:pt x="11915" y="24141"/>
                  </a:lnTo>
                  <a:lnTo>
                    <a:pt x="18996" y="24580"/>
                  </a:lnTo>
                  <a:lnTo>
                    <a:pt x="20718" y="31746"/>
                  </a:lnTo>
                  <a:lnTo>
                    <a:pt x="18443" y="29780"/>
                  </a:lnTo>
                  <a:lnTo>
                    <a:pt x="18443" y="29780"/>
                  </a:lnTo>
                  <a:cubicBezTo>
                    <a:pt x="5877" y="47061"/>
                    <a:pt x="5316" y="70315"/>
                    <a:pt x="17035" y="88182"/>
                  </a:cubicBezTo>
                  <a:cubicBezTo>
                    <a:pt x="28754" y="106048"/>
                    <a:pt x="50307" y="114798"/>
                    <a:pt x="71163" y="110155"/>
                  </a:cubicBezTo>
                  <a:cubicBezTo>
                    <a:pt x="92020" y="105513"/>
                    <a:pt x="107827" y="88449"/>
                    <a:pt x="110862" y="67298"/>
                  </a:cubicBezTo>
                  <a:cubicBezTo>
                    <a:pt x="113897" y="46148"/>
                    <a:pt x="103526" y="25327"/>
                    <a:pt x="84817" y="15007"/>
                  </a:cubicBezTo>
                  <a:close/>
                </a:path>
              </a:pathLst>
            </a:custGeom>
            <a:solidFill>
              <a:srgbClr val="EBC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824090" y="362"/>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txBox="1"/>
            <p:nvPr/>
          </p:nvSpPr>
          <p:spPr>
            <a:xfrm>
              <a:off x="1936340" y="0"/>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Add non-Common App colleges to the Colleges I'm Applying To list in N</a:t>
              </a:r>
              <a:r>
                <a:rPr lang="en-US" sz="1600">
                  <a:solidFill>
                    <a:schemeClr val="lt1"/>
                  </a:solidFill>
                </a:rPr>
                <a:t>aviance</a:t>
              </a:r>
              <a:endParaRPr/>
            </a:p>
          </p:txBody>
        </p:sp>
        <p:sp>
          <p:nvSpPr>
            <p:cNvPr id="498" name="Google Shape;498;p7"/>
            <p:cNvSpPr/>
            <p:nvPr/>
          </p:nvSpPr>
          <p:spPr>
            <a:xfrm>
              <a:off x="3363413" y="1539685"/>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txBox="1"/>
            <p:nvPr/>
          </p:nvSpPr>
          <p:spPr>
            <a:xfrm>
              <a:off x="3430501" y="1606773"/>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Request application and transcripts for Common App and non-Common App colleges via Naviance Student</a:t>
              </a:r>
              <a:endParaRPr/>
            </a:p>
          </p:txBody>
        </p:sp>
        <p:sp>
          <p:nvSpPr>
            <p:cNvPr id="500" name="Google Shape;500;p7"/>
            <p:cNvSpPr/>
            <p:nvPr/>
          </p:nvSpPr>
          <p:spPr>
            <a:xfrm>
              <a:off x="1824090" y="3079008"/>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txBox="1"/>
            <p:nvPr/>
          </p:nvSpPr>
          <p:spPr>
            <a:xfrm>
              <a:off x="1891178" y="3146096"/>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Request teacher recommendation letters via Naviance Student</a:t>
              </a:r>
              <a:endParaRPr sz="1600">
                <a:solidFill>
                  <a:schemeClr val="lt1"/>
                </a:solidFill>
                <a:latin typeface="Arial"/>
                <a:ea typeface="Arial"/>
                <a:cs typeface="Arial"/>
                <a:sym typeface="Arial"/>
              </a:endParaRPr>
            </a:p>
            <a:p>
              <a:pPr marL="0" lvl="0" indent="0" algn="ctr" rtl="0">
                <a:spcBef>
                  <a:spcPts val="0"/>
                </a:spcBef>
                <a:spcAft>
                  <a:spcPts val="0"/>
                </a:spcAft>
                <a:buNone/>
              </a:pPr>
              <a:r>
                <a:rPr lang="en-US" sz="800" b="1">
                  <a:solidFill>
                    <a:schemeClr val="dk1"/>
                  </a:solidFill>
                  <a:highlight>
                    <a:srgbClr val="FFFF00"/>
                  </a:highlight>
                  <a:latin typeface="Open Sans"/>
                  <a:ea typeface="Open Sans"/>
                  <a:cs typeface="Open Sans"/>
                  <a:sym typeface="Open Sans"/>
                </a:rPr>
                <a:t>Do not invite recommenders in Common App until after August 1st after you match your accounts.</a:t>
              </a:r>
              <a:r>
                <a:rPr lang="en-US" sz="800" b="1">
                  <a:solidFill>
                    <a:schemeClr val="dk1"/>
                  </a:solidFill>
                  <a:latin typeface="Open Sans"/>
                  <a:ea typeface="Open Sans"/>
                  <a:cs typeface="Open Sans"/>
                  <a:sym typeface="Open Sans"/>
                </a:rPr>
                <a:t> </a:t>
              </a:r>
              <a:endParaRPr sz="1600">
                <a:solidFill>
                  <a:schemeClr val="lt1"/>
                </a:solidFill>
              </a:endParaRPr>
            </a:p>
          </p:txBody>
        </p:sp>
        <p:sp>
          <p:nvSpPr>
            <p:cNvPr id="502" name="Google Shape;502;p7"/>
            <p:cNvSpPr/>
            <p:nvPr/>
          </p:nvSpPr>
          <p:spPr>
            <a:xfrm>
              <a:off x="284767" y="1539685"/>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txBox="1"/>
            <p:nvPr/>
          </p:nvSpPr>
          <p:spPr>
            <a:xfrm>
              <a:off x="351855" y="1606773"/>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Track status of requested transcripts and recommendations</a:t>
              </a:r>
              <a:endParaRPr/>
            </a:p>
          </p:txBody>
        </p:sp>
      </p:grpSp>
      <p:sp>
        <p:nvSpPr>
          <p:cNvPr id="504" name="Google Shape;504;p7"/>
          <p:cNvSpPr/>
          <p:nvPr/>
        </p:nvSpPr>
        <p:spPr>
          <a:xfrm>
            <a:off x="1393001" y="1747905"/>
            <a:ext cx="2141700" cy="1734900"/>
          </a:xfrm>
          <a:prstGeom prst="roundRect">
            <a:avLst>
              <a:gd name="adj" fmla="val 16667"/>
            </a:avLst>
          </a:prstGeom>
          <a:solidFill>
            <a:srgbClr val="ECEE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Open Sans"/>
                <a:ea typeface="Open Sans"/>
                <a:cs typeface="Open Sans"/>
                <a:sym typeface="Open Sans"/>
              </a:rPr>
              <a:t>Match Common App account to Naviance Student</a:t>
            </a:r>
            <a:endParaRPr sz="16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600" b="1" dirty="0">
                <a:solidFill>
                  <a:schemeClr val="dk1"/>
                </a:solidFill>
                <a:latin typeface="Open Sans"/>
                <a:ea typeface="Open Sans"/>
                <a:cs typeface="Open Sans"/>
                <a:sym typeface="Open Sans"/>
              </a:rPr>
              <a:t>(August 1st) </a:t>
            </a:r>
            <a:endParaRPr sz="16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800" b="1" dirty="0">
                <a:solidFill>
                  <a:schemeClr val="dk1"/>
                </a:solidFill>
                <a:highlight>
                  <a:srgbClr val="FFFF00"/>
                </a:highlight>
                <a:latin typeface="Open Sans"/>
                <a:ea typeface="Open Sans"/>
                <a:cs typeface="Open Sans"/>
                <a:sym typeface="Open Sans"/>
              </a:rPr>
              <a:t>Do not invite recommenders in Common App until after August 1st after you match your accounts.</a:t>
            </a:r>
            <a:r>
              <a:rPr lang="en-US" sz="800" b="1" dirty="0">
                <a:solidFill>
                  <a:schemeClr val="dk1"/>
                </a:solidFill>
                <a:latin typeface="Open Sans"/>
                <a:ea typeface="Open Sans"/>
                <a:cs typeface="Open Sans"/>
                <a:sym typeface="Open Sans"/>
              </a:rPr>
              <a:t> </a:t>
            </a:r>
            <a:endParaRPr sz="800" b="1" dirty="0">
              <a:solidFill>
                <a:schemeClr val="dk1"/>
              </a:solidFill>
              <a:latin typeface="Open Sans"/>
              <a:ea typeface="Open Sans"/>
              <a:cs typeface="Open Sans"/>
              <a:sym typeface="Open Sans"/>
            </a:endParaRPr>
          </a:p>
        </p:txBody>
      </p:sp>
      <p:pic>
        <p:nvPicPr>
          <p:cNvPr id="505" name="Google Shape;505;p7"/>
          <p:cNvPicPr preferRelativeResize="0"/>
          <p:nvPr/>
        </p:nvPicPr>
        <p:blipFill rotWithShape="1">
          <a:blip r:embed="rId3">
            <a:alphaModFix/>
          </a:blip>
          <a:srcRect l="1332"/>
          <a:stretch/>
        </p:blipFill>
        <p:spPr>
          <a:xfrm>
            <a:off x="7685590" y="167323"/>
            <a:ext cx="4247911" cy="800100"/>
          </a:xfrm>
          <a:prstGeom prst="rect">
            <a:avLst/>
          </a:prstGeom>
          <a:noFill/>
          <a:ln>
            <a:noFill/>
          </a:ln>
        </p:spPr>
      </p:pic>
      <p:sp>
        <p:nvSpPr>
          <p:cNvPr id="506" name="Google Shape;506;p7"/>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07" name="Google Shape;507;p7"/>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Open Sans"/>
                <a:ea typeface="Open Sans"/>
                <a:cs typeface="Open Sans"/>
                <a:sym typeface="Open Sans"/>
              </a:rPr>
              <a:t>Student College Application Flow</a:t>
            </a:r>
            <a:endParaRPr sz="3200" dirty="0">
              <a:solidFill>
                <a:schemeClr val="lt1"/>
              </a:solidFill>
              <a:latin typeface="Arial"/>
              <a:ea typeface="Arial"/>
              <a:cs typeface="Arial"/>
              <a:sym typeface="Arial"/>
            </a:endParaRPr>
          </a:p>
        </p:txBody>
      </p:sp>
      <p:sp>
        <p:nvSpPr>
          <p:cNvPr id="18" name="TextBox 17">
            <a:extLst>
              <a:ext uri="{FF2B5EF4-FFF2-40B4-BE49-F238E27FC236}">
                <a16:creationId xmlns:a16="http://schemas.microsoft.com/office/drawing/2014/main" id="{D6415BD1-84BC-428B-99CB-65A9720F92E8}"/>
              </a:ext>
            </a:extLst>
          </p:cNvPr>
          <p:cNvSpPr txBox="1"/>
          <p:nvPr/>
        </p:nvSpPr>
        <p:spPr>
          <a:xfrm>
            <a:off x="2276814" y="1393660"/>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1</a:t>
            </a:r>
          </a:p>
        </p:txBody>
      </p:sp>
      <p:sp>
        <p:nvSpPr>
          <p:cNvPr id="19" name="TextBox 18">
            <a:extLst>
              <a:ext uri="{FF2B5EF4-FFF2-40B4-BE49-F238E27FC236}">
                <a16:creationId xmlns:a16="http://schemas.microsoft.com/office/drawing/2014/main" id="{AC99CF2B-8EF9-4E7D-A4FE-0D555FEA34E5}"/>
              </a:ext>
            </a:extLst>
          </p:cNvPr>
          <p:cNvSpPr txBox="1"/>
          <p:nvPr/>
        </p:nvSpPr>
        <p:spPr>
          <a:xfrm>
            <a:off x="6292824" y="1650641"/>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2</a:t>
            </a:r>
          </a:p>
        </p:txBody>
      </p:sp>
      <p:sp>
        <p:nvSpPr>
          <p:cNvPr id="20" name="TextBox 19">
            <a:extLst>
              <a:ext uri="{FF2B5EF4-FFF2-40B4-BE49-F238E27FC236}">
                <a16:creationId xmlns:a16="http://schemas.microsoft.com/office/drawing/2014/main" id="{A4CD0D31-C2AA-4CDE-9F25-C4D71B52A460}"/>
              </a:ext>
            </a:extLst>
          </p:cNvPr>
          <p:cNvSpPr txBox="1"/>
          <p:nvPr/>
        </p:nvSpPr>
        <p:spPr>
          <a:xfrm>
            <a:off x="9622508" y="4179680"/>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3</a:t>
            </a:r>
          </a:p>
        </p:txBody>
      </p:sp>
      <p:sp>
        <p:nvSpPr>
          <p:cNvPr id="21" name="TextBox 20">
            <a:extLst>
              <a:ext uri="{FF2B5EF4-FFF2-40B4-BE49-F238E27FC236}">
                <a16:creationId xmlns:a16="http://schemas.microsoft.com/office/drawing/2014/main" id="{EAF1937A-4340-468D-B5B9-CD293575C27C}"/>
              </a:ext>
            </a:extLst>
          </p:cNvPr>
          <p:cNvSpPr txBox="1"/>
          <p:nvPr/>
        </p:nvSpPr>
        <p:spPr>
          <a:xfrm>
            <a:off x="7987086" y="6121933"/>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4</a:t>
            </a:r>
          </a:p>
        </p:txBody>
      </p:sp>
      <p:sp>
        <p:nvSpPr>
          <p:cNvPr id="23" name="TextBox 22">
            <a:extLst>
              <a:ext uri="{FF2B5EF4-FFF2-40B4-BE49-F238E27FC236}">
                <a16:creationId xmlns:a16="http://schemas.microsoft.com/office/drawing/2014/main" id="{EDDD64FF-47DF-4D5F-ACFA-0732B73E6FDE}"/>
              </a:ext>
            </a:extLst>
          </p:cNvPr>
          <p:cNvSpPr txBox="1"/>
          <p:nvPr/>
        </p:nvSpPr>
        <p:spPr>
          <a:xfrm>
            <a:off x="2881979" y="4179680"/>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5</a:t>
            </a:r>
          </a:p>
        </p:txBody>
      </p:sp>
      <p:sp>
        <p:nvSpPr>
          <p:cNvPr id="2" name="TextBox 1">
            <a:extLst>
              <a:ext uri="{FF2B5EF4-FFF2-40B4-BE49-F238E27FC236}">
                <a16:creationId xmlns:a16="http://schemas.microsoft.com/office/drawing/2014/main" id="{48AFB6BF-E0E5-484F-B4AB-FF680F141DF7}"/>
              </a:ext>
            </a:extLst>
          </p:cNvPr>
          <p:cNvSpPr txBox="1"/>
          <p:nvPr/>
        </p:nvSpPr>
        <p:spPr>
          <a:xfrm>
            <a:off x="4414982" y="2615355"/>
            <a:ext cx="658991" cy="1027324"/>
          </a:xfrm>
          <a:prstGeom prst="rect">
            <a:avLst/>
          </a:prstGeom>
          <a:solidFill>
            <a:schemeClr val="bg1"/>
          </a:solidFill>
          <a:ln>
            <a:noFill/>
          </a:ln>
        </p:spPr>
        <p:txBody>
          <a:bodyPr wrap="square" rtlCol="0">
            <a:spAutoFit/>
          </a:bodyPr>
          <a:lstStyle/>
          <a:p>
            <a:endParaRPr lang="en-US" dirty="0"/>
          </a:p>
        </p:txBody>
      </p:sp>
      <p:sp>
        <p:nvSpPr>
          <p:cNvPr id="508" name="Google Shape;508;p7"/>
          <p:cNvSpPr/>
          <p:nvPr/>
        </p:nvSpPr>
        <p:spPr>
          <a:xfrm>
            <a:off x="3534617" y="2491740"/>
            <a:ext cx="1517430" cy="373506"/>
          </a:xfrm>
          <a:prstGeom prst="rightArrow">
            <a:avLst>
              <a:gd name="adj1" fmla="val 50000"/>
              <a:gd name="adj2" fmla="val 50000"/>
            </a:avLst>
          </a:prstGeom>
          <a:solidFill>
            <a:srgbClr val="E2C4C7"/>
          </a:solidFill>
          <a:ln w="25400" cap="flat" cmpd="sng">
            <a:solidFill>
              <a:srgbClr val="E2C4C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
          <p:cNvSpPr/>
          <p:nvPr/>
        </p:nvSpPr>
        <p:spPr>
          <a:xfrm>
            <a:off x="325862" y="1727200"/>
            <a:ext cx="11792247" cy="4086069"/>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2533" b="1" dirty="0">
                <a:solidFill>
                  <a:schemeClr val="tx1"/>
                </a:solidFill>
                <a:latin typeface="Open Sans"/>
                <a:ea typeface="Open Sans"/>
                <a:cs typeface="Open Sans"/>
                <a:sym typeface="Open Sans"/>
              </a:rPr>
              <a:t>Students should follow the steps in </a:t>
            </a:r>
            <a:r>
              <a:rPr lang="en-US" sz="2533" b="1" u="sng"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video </a:t>
            </a:r>
            <a:r>
              <a:rPr lang="en-US" sz="2533" b="1" dirty="0">
                <a:solidFill>
                  <a:schemeClr val="tx1"/>
                </a:solidFill>
                <a:latin typeface="Open Sans"/>
                <a:ea typeface="Open Sans"/>
                <a:cs typeface="Open Sans"/>
                <a:sym typeface="Open Sans"/>
              </a:rPr>
              <a:t>to learn how to setup their Common App account &amp; how to sign the FERPA Release Waiver.</a:t>
            </a:r>
            <a:endParaRPr sz="2533" b="1" dirty="0">
              <a:solidFill>
                <a:schemeClr val="tx1"/>
              </a:solidFill>
              <a:latin typeface="Open Sans"/>
              <a:ea typeface="Open Sans"/>
              <a:cs typeface="Open Sans"/>
              <a:sym typeface="Open Sans"/>
            </a:endParaRPr>
          </a:p>
          <a:p>
            <a:pPr marL="0" marR="0" lvl="0" indent="0" algn="ctr" rtl="0">
              <a:spcBef>
                <a:spcPts val="0"/>
              </a:spcBef>
              <a:spcAft>
                <a:spcPts val="0"/>
              </a:spcAft>
              <a:buNone/>
            </a:pPr>
            <a:endParaRPr sz="2533" b="1" dirty="0">
              <a:solidFill>
                <a:schemeClr val="tx1"/>
              </a:solidFill>
              <a:latin typeface="Open Sans"/>
              <a:ea typeface="Open Sans"/>
              <a:cs typeface="Open Sans"/>
              <a:sym typeface="Open Sans"/>
            </a:endParaRPr>
          </a:p>
          <a:p>
            <a:pPr marL="457200" marR="0" lvl="0" indent="-342900" algn="ctr" rtl="0">
              <a:spcBef>
                <a:spcPts val="0"/>
              </a:spcBef>
              <a:spcAft>
                <a:spcPts val="0"/>
              </a:spcAft>
              <a:buSzPct val="72000"/>
              <a:buFont typeface="Open Sans"/>
              <a:buChar char="●"/>
            </a:pPr>
            <a:r>
              <a:rPr lang="en-US" sz="1800" b="1" dirty="0">
                <a:solidFill>
                  <a:schemeClr val="tx1"/>
                </a:solidFill>
                <a:latin typeface="Open Sans"/>
                <a:ea typeface="Open Sans"/>
                <a:cs typeface="Open Sans"/>
                <a:sym typeface="Open Sans"/>
              </a:rPr>
              <a:t>1st- Students must create Common App accounts via </a:t>
            </a:r>
            <a:r>
              <a:rPr lang="en-US" sz="1800" b="1" u="sng" dirty="0">
                <a:solidFill>
                  <a:schemeClr val="tx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www.commonapp.org</a:t>
            </a:r>
            <a:r>
              <a:rPr lang="en-US" sz="1800" b="1" u="sng" dirty="0">
                <a:solidFill>
                  <a:schemeClr val="tx1"/>
                </a:solidFill>
                <a:latin typeface="Open Sans"/>
                <a:ea typeface="Open Sans"/>
                <a:cs typeface="Open Sans"/>
                <a:sym typeface="Open Sans"/>
              </a:rPr>
              <a:t> </a:t>
            </a:r>
            <a:endParaRPr sz="1800" b="1" dirty="0">
              <a:solidFill>
                <a:schemeClr val="tx1"/>
              </a:solidFill>
              <a:latin typeface="Open Sans"/>
              <a:ea typeface="Open Sans"/>
              <a:cs typeface="Open Sans"/>
              <a:sym typeface="Open Sans"/>
            </a:endParaRPr>
          </a:p>
          <a:p>
            <a:pPr marL="457200" marR="0" lvl="0" indent="-342900" algn="ctr" rtl="0">
              <a:spcBef>
                <a:spcPts val="0"/>
              </a:spcBef>
              <a:spcAft>
                <a:spcPts val="0"/>
              </a:spcAft>
              <a:buClr>
                <a:srgbClr val="616365"/>
              </a:buClr>
              <a:buSzPct val="72000"/>
              <a:buFont typeface="Open Sans"/>
              <a:buChar char="●"/>
            </a:pPr>
            <a:r>
              <a:rPr lang="en-US" sz="1800" b="1" dirty="0">
                <a:solidFill>
                  <a:schemeClr val="tx1"/>
                </a:solidFill>
                <a:latin typeface="Open Sans"/>
                <a:ea typeface="Open Sans"/>
                <a:cs typeface="Open Sans"/>
                <a:sym typeface="Open Sans"/>
              </a:rPr>
              <a:t>2nd- Match Common App and Naviance account in Naviance Student on or after August 1st.</a:t>
            </a:r>
          </a:p>
          <a:p>
            <a:pPr marL="114300" marR="0" lvl="0" rtl="0">
              <a:spcBef>
                <a:spcPts val="0"/>
              </a:spcBef>
              <a:spcAft>
                <a:spcPts val="0"/>
              </a:spcAft>
              <a:buClr>
                <a:srgbClr val="616365"/>
              </a:buClr>
              <a:buSzPct val="72000"/>
            </a:pPr>
            <a:r>
              <a:rPr lang="en-US" sz="1800" b="1" dirty="0">
                <a:solidFill>
                  <a:srgbClr val="616365"/>
                </a:solidFill>
                <a:latin typeface="Open Sans"/>
                <a:ea typeface="Open Sans"/>
                <a:cs typeface="Open Sans"/>
                <a:sym typeface="Open Sans"/>
              </a:rPr>
              <a:t>	</a:t>
            </a:r>
          </a:p>
          <a:p>
            <a:pPr marL="114300" marR="0" lvl="0" rtl="0">
              <a:spcBef>
                <a:spcPts val="0"/>
              </a:spcBef>
              <a:spcAft>
                <a:spcPts val="0"/>
              </a:spcAft>
              <a:buClr>
                <a:srgbClr val="616365"/>
              </a:buClr>
              <a:buSzPct val="72000"/>
            </a:pPr>
            <a:endParaRPr lang="en-US" sz="1800" b="1" i="1" dirty="0">
              <a:solidFill>
                <a:srgbClr val="616365"/>
              </a:solidFill>
              <a:latin typeface="Open Sans"/>
              <a:ea typeface="Open Sans"/>
              <a:cs typeface="Open Sans"/>
              <a:sym typeface="Open Sans"/>
            </a:endParaRPr>
          </a:p>
          <a:p>
            <a:pPr marL="114300" marR="0" lvl="0" rtl="0">
              <a:spcBef>
                <a:spcPts val="0"/>
              </a:spcBef>
              <a:spcAft>
                <a:spcPts val="0"/>
              </a:spcAft>
              <a:buClr>
                <a:srgbClr val="616365"/>
              </a:buClr>
              <a:buSzPct val="72000"/>
            </a:pPr>
            <a:endParaRPr lang="en-US" sz="1800" b="1" i="1" dirty="0">
              <a:solidFill>
                <a:srgbClr val="616365"/>
              </a:solidFill>
              <a:latin typeface="Open Sans"/>
              <a:ea typeface="Open Sans"/>
              <a:cs typeface="Open Sans"/>
              <a:sym typeface="Open Sans"/>
            </a:endParaRPr>
          </a:p>
          <a:p>
            <a:pPr marL="114300" marR="0" lvl="0" rtl="0">
              <a:spcBef>
                <a:spcPts val="0"/>
              </a:spcBef>
              <a:spcAft>
                <a:spcPts val="0"/>
              </a:spcAft>
              <a:buClr>
                <a:srgbClr val="616365"/>
              </a:buClr>
              <a:buSzPct val="72000"/>
            </a:pPr>
            <a:endParaRPr lang="en-US" i="1" dirty="0">
              <a:solidFill>
                <a:srgbClr val="434343"/>
              </a:solidFill>
              <a:latin typeface="Calibri" panose="020F0502020204030204" pitchFamily="34" charset="0"/>
              <a:ea typeface="Open Sans"/>
              <a:cs typeface="Calibri" panose="020F0502020204030204" pitchFamily="34" charset="0"/>
              <a:sym typeface="Open Sans"/>
            </a:endParaRPr>
          </a:p>
          <a:p>
            <a:pPr marL="114300" marR="0" lvl="0" rtl="0">
              <a:spcBef>
                <a:spcPts val="0"/>
              </a:spcBef>
              <a:spcAft>
                <a:spcPts val="0"/>
              </a:spcAft>
              <a:buClr>
                <a:srgbClr val="616365"/>
              </a:buClr>
              <a:buSzPct val="72000"/>
            </a:pPr>
            <a:endParaRPr lang="en-US" i="1" dirty="0">
              <a:solidFill>
                <a:srgbClr val="434343"/>
              </a:solidFill>
              <a:latin typeface="Calibri" panose="020F0502020204030204" pitchFamily="34" charset="0"/>
              <a:ea typeface="Open Sans"/>
              <a:cs typeface="Calibri" panose="020F0502020204030204" pitchFamily="34" charset="0"/>
              <a:sym typeface="Open Sans"/>
            </a:endParaRPr>
          </a:p>
          <a:p>
            <a:pPr marL="114300" marR="0" lvl="0" rtl="0">
              <a:spcBef>
                <a:spcPts val="0"/>
              </a:spcBef>
              <a:spcAft>
                <a:spcPts val="0"/>
              </a:spcAft>
              <a:buClr>
                <a:srgbClr val="616365"/>
              </a:buClr>
              <a:buSzPct val="72000"/>
            </a:pPr>
            <a:endParaRPr lang="en-US" i="1" dirty="0">
              <a:solidFill>
                <a:srgbClr val="434343"/>
              </a:solidFill>
              <a:latin typeface="Calibri" panose="020F0502020204030204" pitchFamily="34" charset="0"/>
              <a:ea typeface="Open Sans"/>
              <a:cs typeface="Calibri" panose="020F0502020204030204" pitchFamily="34" charset="0"/>
              <a:sym typeface="Open Sans"/>
            </a:endParaRPr>
          </a:p>
          <a:p>
            <a:pPr marL="114300" marR="0" lvl="0" rtl="0">
              <a:spcBef>
                <a:spcPts val="0"/>
              </a:spcBef>
              <a:spcAft>
                <a:spcPts val="0"/>
              </a:spcAft>
              <a:buClr>
                <a:srgbClr val="616365"/>
              </a:buClr>
              <a:buSzPct val="72000"/>
            </a:pPr>
            <a:r>
              <a:rPr lang="en-US" i="1" dirty="0">
                <a:solidFill>
                  <a:schemeClr val="tx1"/>
                </a:solidFill>
                <a:latin typeface="Calibri" panose="020F0502020204030204" pitchFamily="34" charset="0"/>
                <a:ea typeface="Open Sans"/>
                <a:cs typeface="Calibri" panose="020F0502020204030204" pitchFamily="34" charset="0"/>
                <a:sym typeface="Open Sans"/>
              </a:rPr>
              <a:t>**Once a student has matched their account, schools from their application list in Common App will feed into their Colleges I’m Applying To list in Naviance**</a:t>
            </a:r>
            <a:endParaRPr lang="en-US" i="1"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533" b="1" dirty="0">
              <a:solidFill>
                <a:srgbClr val="616365"/>
              </a:solidFill>
              <a:latin typeface="Open Sans"/>
              <a:ea typeface="Open Sans"/>
              <a:cs typeface="Open Sans"/>
              <a:sym typeface="Open Sans"/>
            </a:endParaRPr>
          </a:p>
        </p:txBody>
      </p:sp>
      <p:sp>
        <p:nvSpPr>
          <p:cNvPr id="514" name="Google Shape;514;p8"/>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15" name="Google Shape;515;p8"/>
          <p:cNvSpPr/>
          <p:nvPr/>
        </p:nvSpPr>
        <p:spPr>
          <a:xfrm>
            <a:off x="203200" y="160969"/>
            <a:ext cx="57277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Common App: Create Account / Sign FERPA Waiver</a:t>
            </a:r>
            <a:endParaRPr sz="320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E24C311D-6749-474C-8ECB-95EC5A61E34C}"/>
              </a:ext>
            </a:extLst>
          </p:cNvPr>
          <p:cNvSpPr txBox="1"/>
          <p:nvPr/>
        </p:nvSpPr>
        <p:spPr>
          <a:xfrm>
            <a:off x="4199222" y="3620654"/>
            <a:ext cx="5070763" cy="1384995"/>
          </a:xfrm>
          <a:prstGeom prst="rect">
            <a:avLst/>
          </a:prstGeom>
          <a:noFill/>
        </p:spPr>
        <p:txBody>
          <a:bodyPr wrap="square" rtlCol="0">
            <a:spAutoFit/>
          </a:bodyPr>
          <a:lstStyle/>
          <a:p>
            <a:pPr marL="400050" lvl="0" indent="-285750">
              <a:buClr>
                <a:srgbClr val="616365"/>
              </a:buClr>
              <a:buSzPct val="72000"/>
              <a:buFont typeface="Arial" panose="020B0604020202020204" pitchFamily="34" charset="0"/>
              <a:buChar char="•"/>
            </a:pPr>
            <a:r>
              <a:rPr lang="en-US" dirty="0">
                <a:solidFill>
                  <a:srgbClr val="616365"/>
                </a:solidFill>
                <a:latin typeface="Calibri" panose="020F0502020204030204" pitchFamily="34" charset="0"/>
                <a:ea typeface="Open Sans"/>
                <a:cs typeface="Calibri" panose="020F0502020204030204" pitchFamily="34" charset="0"/>
                <a:sym typeface="Open Sans"/>
              </a:rPr>
              <a:t>Go to </a:t>
            </a:r>
            <a:r>
              <a:rPr lang="en-US" b="1" dirty="0">
                <a:solidFill>
                  <a:srgbClr val="1E787A"/>
                </a:solidFill>
                <a:latin typeface="Calibri" panose="020F0502020204030204" pitchFamily="34" charset="0"/>
                <a:ea typeface="Open Sans"/>
                <a:cs typeface="Calibri" panose="020F0502020204030204" pitchFamily="34" charset="0"/>
                <a:sym typeface="Open Sans"/>
              </a:rPr>
              <a:t>Colleges I’m Applying To List </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Select the hot pink bar to Match Accounts</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Enter the email address </a:t>
            </a:r>
            <a:r>
              <a:rPr lang="en-US" dirty="0">
                <a:solidFill>
                  <a:srgbClr val="434343"/>
                </a:solidFill>
                <a:latin typeface="Calibri" panose="020F0502020204030204" pitchFamily="34" charset="0"/>
                <a:ea typeface="Open Sans"/>
                <a:cs typeface="Calibri" panose="020F0502020204030204" pitchFamily="34" charset="0"/>
                <a:sym typeface="Open Sans"/>
              </a:rPr>
              <a:t>used for the Common App account</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Confirm that the birthdate is correct</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Select Match Accounts</a:t>
            </a:r>
            <a:endParaRPr lang="en-US" b="1" dirty="0">
              <a:latin typeface="Calibri" panose="020F0502020204030204" pitchFamily="34" charset="0"/>
              <a:ea typeface="Open Sans"/>
              <a:cs typeface="Calibri" panose="020F0502020204030204" pitchFamily="34"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10"/>
          <p:cNvPicPr preferRelativeResize="0"/>
          <p:nvPr/>
        </p:nvPicPr>
        <p:blipFill rotWithShape="1">
          <a:blip r:embed="rId3">
            <a:alphaModFix/>
          </a:blip>
          <a:srcRect/>
          <a:stretch/>
        </p:blipFill>
        <p:spPr>
          <a:xfrm>
            <a:off x="1490874" y="1436643"/>
            <a:ext cx="5531161" cy="1209481"/>
          </a:xfrm>
          <a:prstGeom prst="rect">
            <a:avLst/>
          </a:prstGeom>
          <a:no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pic>
      <p:sp>
        <p:nvSpPr>
          <p:cNvPr id="529" name="Google Shape;529;p10"/>
          <p:cNvSpPr/>
          <p:nvPr/>
        </p:nvSpPr>
        <p:spPr>
          <a:xfrm>
            <a:off x="9714971" y="1129072"/>
            <a:ext cx="2700628" cy="6500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0B0B0B"/>
                </a:solidFill>
                <a:latin typeface="Open Sans"/>
                <a:ea typeface="Open Sans"/>
                <a:cs typeface="Open Sans"/>
                <a:sym typeface="Open Sans"/>
              </a:rPr>
              <a:t>Select Match Accounts</a:t>
            </a:r>
            <a:endParaRPr dirty="0"/>
          </a:p>
          <a:p>
            <a:pPr marL="457178" marR="0" lvl="0" indent="-355578" algn="l" rtl="0">
              <a:spcBef>
                <a:spcPts val="0"/>
              </a:spcBef>
              <a:spcAft>
                <a:spcPts val="0"/>
              </a:spcAft>
              <a:buClr>
                <a:srgbClr val="000000"/>
              </a:buClr>
              <a:buSzPts val="1600"/>
              <a:buFont typeface="Arial"/>
              <a:buNone/>
            </a:pPr>
            <a:endParaRPr sz="1600" dirty="0">
              <a:solidFill>
                <a:srgbClr val="0B0B0B"/>
              </a:solidFill>
              <a:latin typeface="Open Sans"/>
              <a:ea typeface="Open Sans"/>
              <a:cs typeface="Open Sans"/>
              <a:sym typeface="Open Sans"/>
            </a:endParaRPr>
          </a:p>
        </p:txBody>
      </p:sp>
      <p:sp>
        <p:nvSpPr>
          <p:cNvPr id="530" name="Google Shape;530;p10"/>
          <p:cNvSpPr/>
          <p:nvPr/>
        </p:nvSpPr>
        <p:spPr>
          <a:xfrm>
            <a:off x="875558" y="3150970"/>
            <a:ext cx="3631355" cy="102245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0B0B0B"/>
                </a:solidFill>
                <a:latin typeface="Calibri" panose="020F0502020204030204" pitchFamily="34" charset="0"/>
                <a:ea typeface="Open Sans"/>
                <a:cs typeface="Calibri" panose="020F0502020204030204" pitchFamily="34" charset="0"/>
                <a:sym typeface="Open Sans"/>
              </a:rPr>
              <a:t>Enter the original email address that you used when creating your Common App account.</a:t>
            </a:r>
            <a:endParaRPr dirty="0">
              <a:latin typeface="Calibri" panose="020F0502020204030204" pitchFamily="34" charset="0"/>
              <a:cs typeface="Calibri" panose="020F0502020204030204" pitchFamily="34" charset="0"/>
            </a:endParaRPr>
          </a:p>
        </p:txBody>
      </p:sp>
      <p:sp>
        <p:nvSpPr>
          <p:cNvPr id="531" name="Google Shape;531;p10"/>
          <p:cNvSpPr/>
          <p:nvPr/>
        </p:nvSpPr>
        <p:spPr>
          <a:xfrm>
            <a:off x="1218800" y="4813933"/>
            <a:ext cx="313623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0B0B0B"/>
                </a:solidFill>
                <a:latin typeface="Calibri" panose="020F0502020204030204" pitchFamily="34" charset="0"/>
                <a:ea typeface="Open Sans"/>
                <a:cs typeface="Calibri" panose="020F0502020204030204" pitchFamily="34" charset="0"/>
                <a:sym typeface="Open Sans"/>
              </a:rPr>
              <a:t>Enter or confirm your Date of Birth</a:t>
            </a:r>
            <a:endParaRPr dirty="0">
              <a:latin typeface="Calibri" panose="020F0502020204030204" pitchFamily="34" charset="0"/>
              <a:cs typeface="Calibri" panose="020F0502020204030204" pitchFamily="34" charset="0"/>
            </a:endParaRPr>
          </a:p>
        </p:txBody>
      </p:sp>
      <p:cxnSp>
        <p:nvCxnSpPr>
          <p:cNvPr id="532" name="Google Shape;532;p10"/>
          <p:cNvCxnSpPr>
            <a:cxnSpLocks/>
          </p:cNvCxnSpPr>
          <p:nvPr/>
        </p:nvCxnSpPr>
        <p:spPr>
          <a:xfrm flipH="1">
            <a:off x="7022035" y="1436643"/>
            <a:ext cx="2120811" cy="890174"/>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pic>
        <p:nvPicPr>
          <p:cNvPr id="533" name="Google Shape;533;p10"/>
          <p:cNvPicPr preferRelativeResize="0"/>
          <p:nvPr/>
        </p:nvPicPr>
        <p:blipFill rotWithShape="1">
          <a:blip r:embed="rId4">
            <a:alphaModFix/>
          </a:blip>
          <a:srcRect/>
          <a:stretch/>
        </p:blipFill>
        <p:spPr>
          <a:xfrm>
            <a:off x="4751581" y="2550866"/>
            <a:ext cx="5295143" cy="3393214"/>
          </a:xfrm>
          <a:prstGeom prst="rect">
            <a:avLst/>
          </a:prstGeom>
          <a:noFill/>
          <a:ln>
            <a:noFill/>
          </a:ln>
        </p:spPr>
      </p:pic>
      <p:sp>
        <p:nvSpPr>
          <p:cNvPr id="534" name="Google Shape;534;p10"/>
          <p:cNvSpPr/>
          <p:nvPr/>
        </p:nvSpPr>
        <p:spPr>
          <a:xfrm>
            <a:off x="10104039" y="4065144"/>
            <a:ext cx="23115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dirty="0">
                <a:solidFill>
                  <a:srgbClr val="0B0B0B"/>
                </a:solidFill>
                <a:latin typeface="Open Sans"/>
                <a:ea typeface="Open Sans"/>
                <a:cs typeface="Open Sans"/>
                <a:sym typeface="Open Sans"/>
              </a:rPr>
              <a:t>4.   Select Match Accounts</a:t>
            </a:r>
            <a:endParaRPr dirty="0"/>
          </a:p>
        </p:txBody>
      </p:sp>
      <p:cxnSp>
        <p:nvCxnSpPr>
          <p:cNvPr id="535" name="Google Shape;535;p10"/>
          <p:cNvCxnSpPr/>
          <p:nvPr/>
        </p:nvCxnSpPr>
        <p:spPr>
          <a:xfrm flipH="1">
            <a:off x="5499100" y="4661013"/>
            <a:ext cx="4547624" cy="111130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536" name="Google Shape;536;p10"/>
          <p:cNvSpPr/>
          <p:nvPr/>
        </p:nvSpPr>
        <p:spPr>
          <a:xfrm>
            <a:off x="0" y="6067327"/>
            <a:ext cx="12192000" cy="621288"/>
          </a:xfrm>
          <a:prstGeom prst="rect">
            <a:avLst/>
          </a:prstGeom>
          <a:solidFill>
            <a:schemeClr val="accent2"/>
          </a:solidFill>
          <a:ln w="25400" cap="flat" cmpd="sng">
            <a:solidFill>
              <a:srgbClr val="9900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67">
                <a:solidFill>
                  <a:srgbClr val="FFFFFF"/>
                </a:solidFill>
                <a:latin typeface="Open Sans"/>
                <a:ea typeface="Open Sans"/>
                <a:cs typeface="Open Sans"/>
                <a:sym typeface="Open Sans"/>
              </a:rPr>
              <a:t>Now, </a:t>
            </a:r>
            <a:r>
              <a:rPr lang="en-US" sz="1867" b="1">
                <a:solidFill>
                  <a:srgbClr val="FFFFFF"/>
                </a:solidFill>
                <a:latin typeface="Open Sans"/>
                <a:ea typeface="Open Sans"/>
                <a:cs typeface="Open Sans"/>
                <a:sym typeface="Open Sans"/>
              </a:rPr>
              <a:t>all your Common Applications will automatically feed into your Colleges I’m Applying to list in Naviance</a:t>
            </a:r>
            <a:r>
              <a:rPr lang="en-US" sz="1867">
                <a:solidFill>
                  <a:srgbClr val="FFFFFF"/>
                </a:solidFill>
                <a:latin typeface="Open Sans"/>
                <a:ea typeface="Open Sans"/>
                <a:cs typeface="Open Sans"/>
                <a:sym typeface="Open Sans"/>
              </a:rPr>
              <a:t>. Now, </a:t>
            </a:r>
            <a:r>
              <a:rPr lang="en-US" sz="1867" b="1">
                <a:solidFill>
                  <a:srgbClr val="FFFFFF"/>
                </a:solidFill>
                <a:latin typeface="Open Sans"/>
                <a:ea typeface="Open Sans"/>
                <a:cs typeface="Open Sans"/>
                <a:sym typeface="Open Sans"/>
              </a:rPr>
              <a:t>you should request transcripts &amp; Letters of Recommendation </a:t>
            </a:r>
            <a:r>
              <a:rPr lang="en-US" sz="1867">
                <a:solidFill>
                  <a:srgbClr val="FFFFFF"/>
                </a:solidFill>
                <a:latin typeface="Open Sans"/>
                <a:ea typeface="Open Sans"/>
                <a:cs typeface="Open Sans"/>
                <a:sym typeface="Open Sans"/>
              </a:rPr>
              <a:t>in Naviance!</a:t>
            </a:r>
            <a:endParaRPr/>
          </a:p>
        </p:txBody>
      </p:sp>
      <p:sp>
        <p:nvSpPr>
          <p:cNvPr id="537" name="Google Shape;537;p10"/>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38" name="Google Shape;538;p10"/>
          <p:cNvSpPr/>
          <p:nvPr/>
        </p:nvSpPr>
        <p:spPr>
          <a:xfrm>
            <a:off x="203200" y="160969"/>
            <a:ext cx="57277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Match your Common App Account</a:t>
            </a:r>
            <a:endParaRPr sz="3200">
              <a:solidFill>
                <a:schemeClr val="lt1"/>
              </a:solidFill>
              <a:latin typeface="Arial"/>
              <a:ea typeface="Arial"/>
              <a:cs typeface="Arial"/>
              <a:sym typeface="Arial"/>
            </a:endParaRPr>
          </a:p>
        </p:txBody>
      </p:sp>
      <p:cxnSp>
        <p:nvCxnSpPr>
          <p:cNvPr id="539" name="Google Shape;539;p10"/>
          <p:cNvCxnSpPr/>
          <p:nvPr/>
        </p:nvCxnSpPr>
        <p:spPr>
          <a:xfrm>
            <a:off x="4025900" y="5173596"/>
            <a:ext cx="838215" cy="37466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40" name="Google Shape;540;p10"/>
          <p:cNvCxnSpPr/>
          <p:nvPr/>
        </p:nvCxnSpPr>
        <p:spPr>
          <a:xfrm>
            <a:off x="3009915" y="3813538"/>
            <a:ext cx="1854200" cy="817323"/>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15" name="TextBox 14">
            <a:extLst>
              <a:ext uri="{FF2B5EF4-FFF2-40B4-BE49-F238E27FC236}">
                <a16:creationId xmlns:a16="http://schemas.microsoft.com/office/drawing/2014/main" id="{DA0F95FC-CFE4-48F3-BA94-5BF85C55E1DA}"/>
              </a:ext>
            </a:extLst>
          </p:cNvPr>
          <p:cNvSpPr txBox="1"/>
          <p:nvPr/>
        </p:nvSpPr>
        <p:spPr>
          <a:xfrm>
            <a:off x="9340898" y="1137748"/>
            <a:ext cx="374073" cy="338554"/>
          </a:xfrm>
          <a:prstGeom prst="rect">
            <a:avLst/>
          </a:prstGeom>
          <a:noFill/>
          <a:ln w="28575">
            <a:solidFill>
              <a:schemeClr val="accent2">
                <a:lumMod val="75000"/>
              </a:schemeClr>
            </a:solidFill>
          </a:ln>
        </p:spPr>
        <p:txBody>
          <a:bodyPr wrap="square" rtlCol="0">
            <a:spAutoFit/>
          </a:bodyPr>
          <a:lstStyle/>
          <a:p>
            <a:r>
              <a:rPr lang="en-US" sz="1600" dirty="0"/>
              <a:t>1.</a:t>
            </a:r>
          </a:p>
        </p:txBody>
      </p:sp>
      <p:sp>
        <p:nvSpPr>
          <p:cNvPr id="16" name="TextBox 15">
            <a:extLst>
              <a:ext uri="{FF2B5EF4-FFF2-40B4-BE49-F238E27FC236}">
                <a16:creationId xmlns:a16="http://schemas.microsoft.com/office/drawing/2014/main" id="{0F60FE47-5F0C-40D7-9DCC-601668650C05}"/>
              </a:ext>
            </a:extLst>
          </p:cNvPr>
          <p:cNvSpPr txBox="1"/>
          <p:nvPr/>
        </p:nvSpPr>
        <p:spPr>
          <a:xfrm>
            <a:off x="501485" y="3259723"/>
            <a:ext cx="374073" cy="338554"/>
          </a:xfrm>
          <a:prstGeom prst="rect">
            <a:avLst/>
          </a:prstGeom>
          <a:solidFill>
            <a:schemeClr val="bg1"/>
          </a:solidFill>
          <a:ln w="28575">
            <a:solidFill>
              <a:schemeClr val="accent2">
                <a:lumMod val="75000"/>
              </a:schemeClr>
            </a:solidFill>
          </a:ln>
        </p:spPr>
        <p:txBody>
          <a:bodyPr wrap="square" rtlCol="0">
            <a:spAutoFit/>
          </a:bodyPr>
          <a:lstStyle/>
          <a:p>
            <a:r>
              <a:rPr lang="en-US" sz="1600" dirty="0"/>
              <a:t>2.</a:t>
            </a:r>
          </a:p>
        </p:txBody>
      </p:sp>
      <p:sp>
        <p:nvSpPr>
          <p:cNvPr id="17" name="TextBox 16">
            <a:extLst>
              <a:ext uri="{FF2B5EF4-FFF2-40B4-BE49-F238E27FC236}">
                <a16:creationId xmlns:a16="http://schemas.microsoft.com/office/drawing/2014/main" id="{76B38E95-362E-4D79-8591-2DAC9D39FCEE}"/>
              </a:ext>
            </a:extLst>
          </p:cNvPr>
          <p:cNvSpPr txBox="1"/>
          <p:nvPr/>
        </p:nvSpPr>
        <p:spPr>
          <a:xfrm>
            <a:off x="907337" y="4805919"/>
            <a:ext cx="374073" cy="338554"/>
          </a:xfrm>
          <a:prstGeom prst="rect">
            <a:avLst/>
          </a:prstGeom>
          <a:solidFill>
            <a:schemeClr val="bg1"/>
          </a:solidFill>
          <a:ln w="28575">
            <a:solidFill>
              <a:schemeClr val="accent2">
                <a:lumMod val="75000"/>
              </a:schemeClr>
            </a:solidFill>
          </a:ln>
        </p:spPr>
        <p:txBody>
          <a:bodyPr wrap="square" rtlCol="0">
            <a:spAutoFit/>
          </a:bodyPr>
          <a:lstStyle/>
          <a:p>
            <a:r>
              <a:rPr lang="en-US" sz="1600" dirty="0"/>
              <a:t>3.</a:t>
            </a:r>
          </a:p>
        </p:txBody>
      </p:sp>
      <p:sp>
        <p:nvSpPr>
          <p:cNvPr id="18" name="TextBox 17">
            <a:extLst>
              <a:ext uri="{FF2B5EF4-FFF2-40B4-BE49-F238E27FC236}">
                <a16:creationId xmlns:a16="http://schemas.microsoft.com/office/drawing/2014/main" id="{B9E08FF2-46AA-4A8C-A10A-4077F61D01C3}"/>
              </a:ext>
            </a:extLst>
          </p:cNvPr>
          <p:cNvSpPr txBox="1"/>
          <p:nvPr/>
        </p:nvSpPr>
        <p:spPr>
          <a:xfrm>
            <a:off x="10104039" y="4125825"/>
            <a:ext cx="374073" cy="338554"/>
          </a:xfrm>
          <a:prstGeom prst="rect">
            <a:avLst/>
          </a:prstGeom>
          <a:solidFill>
            <a:schemeClr val="bg1"/>
          </a:solidFill>
          <a:ln w="28575">
            <a:solidFill>
              <a:schemeClr val="accent2">
                <a:lumMod val="75000"/>
              </a:schemeClr>
            </a:solidFill>
          </a:ln>
        </p:spPr>
        <p:txBody>
          <a:bodyPr wrap="square" rtlCol="0">
            <a:spAutoFit/>
          </a:bodyPr>
          <a:lstStyle/>
          <a:p>
            <a:r>
              <a:rPr lang="en-US" sz="1600" dirty="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 calcmode="lin" valueType="num">
                                      <p:cBhvr additive="base">
                                        <p:cTn id="7" dur="500"/>
                                        <p:tgtEl>
                                          <p:spTgt spid="5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2"/>
                                        </p:tgtEl>
                                        <p:attrNameLst>
                                          <p:attrName>style.visibility</p:attrName>
                                        </p:attrNameLst>
                                      </p:cBhvr>
                                      <p:to>
                                        <p:strVal val="visible"/>
                                      </p:to>
                                    </p:set>
                                    <p:anim calcmode="lin" valueType="num">
                                      <p:cBhvr additive="base">
                                        <p:cTn id="12" dur="500"/>
                                        <p:tgtEl>
                                          <p:spTgt spid="53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29"/>
                                        </p:tgtEl>
                                        <p:attrNameLst>
                                          <p:attrName>style.visibility</p:attrName>
                                        </p:attrNameLst>
                                      </p:cBhvr>
                                      <p:to>
                                        <p:strVal val="visible"/>
                                      </p:to>
                                    </p:set>
                                    <p:anim calcmode="lin" valueType="num">
                                      <p:cBhvr additive="base">
                                        <p:cTn id="15" dur="500"/>
                                        <p:tgtEl>
                                          <p:spTgt spid="5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33"/>
                                        </p:tgtEl>
                                        <p:attrNameLst>
                                          <p:attrName>style.visibility</p:attrName>
                                        </p:attrNameLst>
                                      </p:cBhvr>
                                      <p:to>
                                        <p:strVal val="visible"/>
                                      </p:to>
                                    </p:set>
                                    <p:anim calcmode="lin" valueType="num">
                                      <p:cBhvr additive="base">
                                        <p:cTn id="20" dur="500"/>
                                        <p:tgtEl>
                                          <p:spTgt spid="53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0"/>
                                        </p:tgtEl>
                                        <p:attrNameLst>
                                          <p:attrName>style.visibility</p:attrName>
                                        </p:attrNameLst>
                                      </p:cBhvr>
                                      <p:to>
                                        <p:strVal val="visible"/>
                                      </p:to>
                                    </p:set>
                                    <p:anim calcmode="lin" valueType="num">
                                      <p:cBhvr additive="base">
                                        <p:cTn id="25" dur="500"/>
                                        <p:tgtEl>
                                          <p:spTgt spid="530"/>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40"/>
                                        </p:tgtEl>
                                        <p:attrNameLst>
                                          <p:attrName>style.visibility</p:attrName>
                                        </p:attrNameLst>
                                      </p:cBhvr>
                                      <p:to>
                                        <p:strVal val="visible"/>
                                      </p:to>
                                    </p:set>
                                    <p:anim calcmode="lin" valueType="num">
                                      <p:cBhvr additive="base">
                                        <p:cTn id="28" dur="500"/>
                                        <p:tgtEl>
                                          <p:spTgt spid="54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31"/>
                                        </p:tgtEl>
                                        <p:attrNameLst>
                                          <p:attrName>style.visibility</p:attrName>
                                        </p:attrNameLst>
                                      </p:cBhvr>
                                      <p:to>
                                        <p:strVal val="visible"/>
                                      </p:to>
                                    </p:set>
                                    <p:anim calcmode="lin" valueType="num">
                                      <p:cBhvr additive="base">
                                        <p:cTn id="33" dur="500"/>
                                        <p:tgtEl>
                                          <p:spTgt spid="53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39"/>
                                        </p:tgtEl>
                                        <p:attrNameLst>
                                          <p:attrName>style.visibility</p:attrName>
                                        </p:attrNameLst>
                                      </p:cBhvr>
                                      <p:to>
                                        <p:strVal val="visible"/>
                                      </p:to>
                                    </p:set>
                                    <p:anim calcmode="lin" valueType="num">
                                      <p:cBhvr additive="base">
                                        <p:cTn id="36" dur="500"/>
                                        <p:tgtEl>
                                          <p:spTgt spid="53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35"/>
                                        </p:tgtEl>
                                        <p:attrNameLst>
                                          <p:attrName>style.visibility</p:attrName>
                                        </p:attrNameLst>
                                      </p:cBhvr>
                                      <p:to>
                                        <p:strVal val="visible"/>
                                      </p:to>
                                    </p:set>
                                    <p:anim calcmode="lin" valueType="num">
                                      <p:cBhvr additive="base">
                                        <p:cTn id="41" dur="500"/>
                                        <p:tgtEl>
                                          <p:spTgt spid="535"/>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34"/>
                                        </p:tgtEl>
                                        <p:attrNameLst>
                                          <p:attrName>style.visibility</p:attrName>
                                        </p:attrNameLst>
                                      </p:cBhvr>
                                      <p:to>
                                        <p:strVal val="visible"/>
                                      </p:to>
                                    </p:set>
                                    <p:anim calcmode="lin" valueType="num">
                                      <p:cBhvr additive="base">
                                        <p:cTn id="44" dur="500"/>
                                        <p:tgtEl>
                                          <p:spTgt spid="5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36"/>
                                        </p:tgtEl>
                                        <p:attrNameLst>
                                          <p:attrName>style.visibility</p:attrName>
                                        </p:attrNameLst>
                                      </p:cBhvr>
                                      <p:to>
                                        <p:strVal val="visible"/>
                                      </p:to>
                                    </p:set>
                                    <p:anim calcmode="lin" valueType="num">
                                      <p:cBhvr additive="base">
                                        <p:cTn id="49" dur="500"/>
                                        <p:tgtEl>
                                          <p:spTgt spid="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9">
      <a:dk1>
        <a:srgbClr val="0B0B0B"/>
      </a:dk1>
      <a:lt1>
        <a:srgbClr val="FFFFFF"/>
      </a:lt1>
      <a:dk2>
        <a:srgbClr val="434343"/>
      </a:dk2>
      <a:lt2>
        <a:srgbClr val="FFFFFF"/>
      </a:lt2>
      <a:accent1>
        <a:srgbClr val="4B44C5"/>
      </a:accent1>
      <a:accent2>
        <a:srgbClr val="D20061"/>
      </a:accent2>
      <a:accent3>
        <a:srgbClr val="1E787A"/>
      </a:accent3>
      <a:accent4>
        <a:srgbClr val="6CCBCB"/>
      </a:accent4>
      <a:accent5>
        <a:srgbClr val="BCDAB8"/>
      </a:accent5>
      <a:accent6>
        <a:srgbClr val="A5ADB6"/>
      </a:accent6>
      <a:hlink>
        <a:srgbClr val="0070C0"/>
      </a:hlink>
      <a:folHlink>
        <a:srgbClr val="16B0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488F7371E26A4283C6E65CD92F2C95" ma:contentTypeVersion="13" ma:contentTypeDescription="Create a new document." ma:contentTypeScope="" ma:versionID="146f9438485e87eae26cdee46955a515">
  <xsd:schema xmlns:xsd="http://www.w3.org/2001/XMLSchema" xmlns:xs="http://www.w3.org/2001/XMLSchema" xmlns:p="http://schemas.microsoft.com/office/2006/metadata/properties" xmlns:ns3="f8a72207-03a9-46fc-8ea4-0bc56fb2e28f" xmlns:ns4="5f5dff11-c0c5-416d-8ff9-677fcd760477" targetNamespace="http://schemas.microsoft.com/office/2006/metadata/properties" ma:root="true" ma:fieldsID="7588ae43dbb46ad9de02956cbd31c9da" ns3:_="" ns4:_="">
    <xsd:import namespace="f8a72207-03a9-46fc-8ea4-0bc56fb2e28f"/>
    <xsd:import namespace="5f5dff11-c0c5-416d-8ff9-677fcd7604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72207-03a9-46fc-8ea4-0bc56fb2e2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5dff11-c0c5-416d-8ff9-677fcd7604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14FFA-2CD8-4142-8738-F764D44AAEDA}">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f8a72207-03a9-46fc-8ea4-0bc56fb2e28f"/>
    <ds:schemaRef ds:uri="http://schemas.microsoft.com/office/infopath/2007/PartnerControls"/>
    <ds:schemaRef ds:uri="http://schemas.openxmlformats.org/package/2006/metadata/core-properties"/>
    <ds:schemaRef ds:uri="5f5dff11-c0c5-416d-8ff9-677fcd760477"/>
    <ds:schemaRef ds:uri="http://purl.org/dc/dcmitype/"/>
  </ds:schemaRefs>
</ds:datastoreItem>
</file>

<file path=customXml/itemProps2.xml><?xml version="1.0" encoding="utf-8"?>
<ds:datastoreItem xmlns:ds="http://schemas.openxmlformats.org/officeDocument/2006/customXml" ds:itemID="{722132B1-F8D8-4AF9-A56F-6D714EFB7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72207-03a9-46fc-8ea4-0bc56fb2e28f"/>
    <ds:schemaRef ds:uri="5f5dff11-c0c5-416d-8ff9-677fcd760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DF11FD-4D7F-4025-9132-DC40ABFC8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TotalTime>
  <Words>1640</Words>
  <Application>Microsoft Office PowerPoint</Application>
  <PresentationFormat>Widescreen</PresentationFormat>
  <Paragraphs>200</Paragraphs>
  <Slides>19</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Merriweather</vt:lpstr>
      <vt:lpstr>Open Sans Light</vt:lpstr>
      <vt:lpstr>Libre Franklin Medium</vt:lpstr>
      <vt:lpstr>Noto Sans Symbols</vt:lpstr>
      <vt:lpstr>Courier New</vt:lpstr>
      <vt:lpstr>Arial</vt:lpstr>
      <vt:lpstr>Glacial Indifference</vt:lpstr>
      <vt:lpstr>Poppins</vt:lpstr>
      <vt:lpstr>Rockwell</vt:lpstr>
      <vt:lpstr>Open Sans SemiBold</vt:lpstr>
      <vt:lpstr>Open Sans</vt:lpstr>
      <vt:lpstr>Calibri</vt:lpstr>
      <vt:lpstr>2_Office Theme</vt:lpstr>
      <vt:lpstr>PowerPoint Presentation</vt:lpstr>
      <vt:lpstr>What To Expect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Set,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Ferguson</dc:creator>
  <cp:lastModifiedBy>Harrell, Shamona</cp:lastModifiedBy>
  <cp:revision>7</cp:revision>
  <dcterms:created xsi:type="dcterms:W3CDTF">2016-04-02T22:23:29Z</dcterms:created>
  <dcterms:modified xsi:type="dcterms:W3CDTF">2021-02-26T05:28:18Z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0x010100F5488F7371E26A4283C6E65CD92F2C95</vt:lpwstr>
  </property>
  <property fmtid="{D5CDD505-2E9C-101B-9397-08002B2CF9AE}" pid="3" name="_dlc_DocIdItemGuid">
    <vt:lpwstr>62e9b7b7-e5e7-48f6-aa87-7d4e1a70ab1a</vt:lpwstr>
  </property>
  <property fmtid="{D5CDD505-2E9C-101B-9397-08002B2CF9AE}" pid="4" name="MSIP_Label_0ee3c538-ec52-435f-ae58-017644bd9513_Enabled">
    <vt:lpwstr>true</vt:lpwstr>
  </property>
  <property fmtid="{D5CDD505-2E9C-101B-9397-08002B2CF9AE}" pid="5" name="MSIP_Label_0ee3c538-ec52-435f-ae58-017644bd9513_SetDate">
    <vt:lpwstr>2021-02-26T05:27:45Z</vt:lpwstr>
  </property>
  <property fmtid="{D5CDD505-2E9C-101B-9397-08002B2CF9AE}" pid="6" name="MSIP_Label_0ee3c538-ec52-435f-ae58-017644bd9513_Method">
    <vt:lpwstr>Standard</vt:lpwstr>
  </property>
  <property fmtid="{D5CDD505-2E9C-101B-9397-08002B2CF9AE}" pid="7" name="MSIP_Label_0ee3c538-ec52-435f-ae58-017644bd9513_Name">
    <vt:lpwstr>0ee3c538-ec52-435f-ae58-017644bd9513</vt:lpwstr>
  </property>
  <property fmtid="{D5CDD505-2E9C-101B-9397-08002B2CF9AE}" pid="8" name="MSIP_Label_0ee3c538-ec52-435f-ae58-017644bd9513_SiteId">
    <vt:lpwstr>0cdcb198-8169-4b70-ba9f-da7e3ba700c2</vt:lpwstr>
  </property>
  <property fmtid="{D5CDD505-2E9C-101B-9397-08002B2CF9AE}" pid="9" name="MSIP_Label_0ee3c538-ec52-435f-ae58-017644bd9513_ActionId">
    <vt:lpwstr/>
  </property>
  <property fmtid="{D5CDD505-2E9C-101B-9397-08002B2CF9AE}" pid="10" name="MSIP_Label_0ee3c538-ec52-435f-ae58-017644bd9513_ContentBits">
    <vt:lpwstr>0</vt:lpwstr>
  </property>
</Properties>
</file>